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490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150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3204468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4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63250"/>
                    <a:ext cx="2664296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한글 누빔 넥타이</a:t>
                    </a:r>
                    <a:r>
                      <a:rPr lang="en-US" altLang="ko-KR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</a:t>
                    </a:r>
                    <a:r>
                      <a:rPr lang="ko-KR" altLang="en-U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오렌지</a:t>
                    </a:r>
                    <a:r>
                      <a:rPr lang="en-US" altLang="ko-KR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)</a:t>
                    </a:r>
                    <a:endParaRPr lang="ko-KR" altLang="en-US" sz="1400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99020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00962"/>
                  <a:ext cx="3168352" cy="1563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우리 선조의 장인 정신이 엿보이는 누비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</a:p>
                <a:p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공예에서 영감을 받아 마치 원단이 가지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런히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누벼진 것 같이 정성스러운 느낌을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주는 넥타이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 </a:t>
                  </a:r>
                </a:p>
                <a:p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고운 실크 원단이 마치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바느질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 것 같이 단아하고 고급스러운 매력이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 있는 넥타이입니다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 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508759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 fontAlgn="ctr">
                  <a:defRPr sz="16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altLang="ko-KR" sz="1400" dirty="0"/>
                  <a:t>LM184MNX005SOR99</a:t>
                </a:r>
                <a:endParaRPr lang="en-US" altLang="ko-KR" sz="14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400" b="1">
                  <a:solidFill>
                    <a:prstClr val="black">
                      <a:lumMod val="50000"/>
                      <a:lumOff val="50000"/>
                    </a:prstClr>
                  </a:solidFill>
                </a:defRPr>
              </a:lvl1pPr>
            </a:lstStyle>
            <a:p>
              <a:r>
                <a:rPr lang="en-US" altLang="ko-KR" dirty="0" smtClean="0"/>
                <a:t>8cm * 147cm</a:t>
              </a:r>
              <a:endParaRPr lang="en-US" altLang="ko-KR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>
                      <a:lumMod val="50000"/>
                    </a:schemeClr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19558"/>
            <a:ext cx="771525" cy="79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19606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79" y="2706921"/>
            <a:ext cx="2474911" cy="2260886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890" y="2218440"/>
            <a:ext cx="2840222" cy="28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112</Words>
  <Application>Microsoft Office PowerPoint</Application>
  <PresentationFormat>A4 용지(210x297mm)</PresentationFormat>
  <Paragraphs>38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119</cp:revision>
  <dcterms:created xsi:type="dcterms:W3CDTF">2012-11-09T02:42:37Z</dcterms:created>
  <dcterms:modified xsi:type="dcterms:W3CDTF">2018-06-18T05:02:37Z</dcterms:modified>
</cp:coreProperties>
</file>