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5" r:id="rId2"/>
    <p:sldId id="493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98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9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01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3204468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담당자 </a:t>
            </a:r>
            <a: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ko-KR" altLang="en-US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연락처 </a:t>
            </a:r>
            <a: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  <a:br>
              <a:rPr lang="en-US" altLang="ko-KR" sz="1400" dirty="0" smtClean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ko-KR" altLang="en-US" sz="14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&lt;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</a:rPr>
              <a:t>넥타</a:t>
            </a: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</a:rPr>
              <a:t>이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26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263250"/>
                    <a:ext cx="2664296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굴</a:t>
                    </a:r>
                    <a:r>
                      <a:rPr lang="ko-KR" alt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림</a:t>
                    </a:r>
                    <a:r>
                      <a:rPr lang="ko-KR" altLang="en-U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한글 넥타이 </a:t>
                    </a:r>
                    <a:r>
                      <a:rPr lang="en-US" altLang="ko-KR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</a:t>
                    </a:r>
                    <a:r>
                      <a:rPr lang="ko-KR" altLang="en-US" sz="14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그레</a:t>
                    </a:r>
                    <a:r>
                      <a:rPr lang="ko-KR" altLang="en-US" sz="1400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이</a:t>
                    </a:r>
                    <a:r>
                      <a:rPr lang="en-US" altLang="ko-KR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)</a:t>
                    </a:r>
                    <a:endParaRPr lang="ko-KR" altLang="en-US" sz="1400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599020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00962"/>
                  <a:ext cx="3168352" cy="1747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한글 자모의 첫째 글자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‘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ㄱ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’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자가 한글 창제원리 기본단위인 천지인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天地人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)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의 기본구성인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원방각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○□△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)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중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○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’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안에 들어가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스트라이프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라인을 따라 굴러가는 모양의 재미요소가 있는 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평범한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스트라이프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패턴이 아닌 굴러가는 귀여운 한글을 찾는 재미가 있는 실크 넥타이입니다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508759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부가세포함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0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 fontAlgn="ctr">
                  <a:defRPr sz="16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altLang="ko-KR" sz="1400" dirty="0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LM184MNX003SGY99</a:t>
                </a:r>
                <a:endParaRPr lang="en-US" altLang="ko-KR" sz="1400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4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400" b="1">
                  <a:solidFill>
                    <a:prstClr val="black">
                      <a:lumMod val="50000"/>
                      <a:lumOff val="50000"/>
                    </a:prstClr>
                  </a:solidFill>
                </a:defRPr>
              </a:lvl1pPr>
            </a:lstStyle>
            <a:p>
              <a:r>
                <a:rPr lang="en-US" altLang="ko-KR" dirty="0" smtClean="0"/>
                <a:t>8cm * 147cm</a:t>
              </a:r>
              <a:endParaRPr lang="en-US" altLang="ko-KR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4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>
                      <a:lumMod val="50000"/>
                    </a:schemeClr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별도문의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19558"/>
            <a:ext cx="771525" cy="79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19606"/>
            <a:ext cx="655963" cy="7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2" y="2485776"/>
            <a:ext cx="2631840" cy="239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2189602"/>
            <a:ext cx="2808316" cy="28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118</Words>
  <Application>Microsoft Office PowerPoint</Application>
  <PresentationFormat>A4 용지(210x297mm)</PresentationFormat>
  <Paragraphs>33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117</cp:revision>
  <dcterms:created xsi:type="dcterms:W3CDTF">2012-11-09T02:42:37Z</dcterms:created>
  <dcterms:modified xsi:type="dcterms:W3CDTF">2018-03-08T07:48:12Z</dcterms:modified>
</cp:coreProperties>
</file>