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97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38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3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&lt;17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년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신상벨트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247802"/>
                    <a:ext cx="2664296" cy="337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짜임경판자동벨트</a:t>
                    </a:r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(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블랙</a:t>
                    </a:r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)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21995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79817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1379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한글 자음이 자유롭게 짜인 엮임 패턴을 가죽 소재 위에 음각으로 표현한 디자인입니다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사피아노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소가죽 띠로 제작되어 고급스럽고 세련된 제품입니다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두께감이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3cm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의 너비에 편의에 따라 잘라서 길이 조절이 가능하며 정장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캐주얼에 모두 코디할 수 있는 제품입니다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1" y="8551961"/>
                  <a:ext cx="963273" cy="508759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err="1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3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LM174MTX002LBB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072502"/>
              <a:ext cx="2480379" cy="459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총기장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:125cm, </a:t>
              </a:r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폭길이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3cm</a:t>
              </a:r>
            </a:p>
            <a:p>
              <a:pPr algn="ctr"/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버클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:5.3cm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:3.2cm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\85,000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52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22" y="8084815"/>
            <a:ext cx="655963" cy="7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7" y="2170875"/>
            <a:ext cx="3091412" cy="309141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41" y="8042982"/>
            <a:ext cx="822865" cy="82286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3284984" y="2060490"/>
            <a:ext cx="3276112" cy="3151119"/>
            <a:chOff x="3284984" y="2060490"/>
            <a:chExt cx="3276112" cy="3151119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736" y="3589506"/>
              <a:ext cx="1622103" cy="1622103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984" y="2060490"/>
              <a:ext cx="1622103" cy="1622103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993" y="2060491"/>
              <a:ext cx="1622103" cy="1622103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745" y="3656209"/>
              <a:ext cx="1543230" cy="1543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89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127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이건만테마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142</cp:revision>
  <dcterms:created xsi:type="dcterms:W3CDTF">2012-11-09T02:42:37Z</dcterms:created>
  <dcterms:modified xsi:type="dcterms:W3CDTF">2017-03-22T05:54:14Z</dcterms:modified>
</cp:coreProperties>
</file>