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22" r:id="rId2"/>
    <p:sldId id="434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98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담당자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연락처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  <a:b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ko-KR" altLang="en-US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98458" y="858096"/>
            <a:ext cx="6642910" cy="8985448"/>
            <a:chOff x="98458" y="128980"/>
            <a:chExt cx="664291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98458" y="128980"/>
              <a:ext cx="6642910" cy="8957368"/>
              <a:chOff x="98458" y="128980"/>
              <a:chExt cx="664291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98458" y="128980"/>
                <a:ext cx="6642910" cy="8957368"/>
                <a:chOff x="98458" y="128980"/>
                <a:chExt cx="664291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116632" y="128980"/>
                  <a:ext cx="6624736" cy="8957368"/>
                  <a:chOff x="116632" y="92468"/>
                  <a:chExt cx="6624736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133748" y="92468"/>
                    <a:ext cx="2342032" cy="587664"/>
                    <a:chOff x="133748" y="141869"/>
                    <a:chExt cx="2342032" cy="587664"/>
                  </a:xfrm>
                </p:grpSpPr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06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sz="1400" dirty="0" smtClean="0"/>
                      <a:t>책가도 스카프 </a:t>
                    </a:r>
                    <a:r>
                      <a:rPr lang="en-US" altLang="ko-KR" sz="1400" dirty="0" smtClean="0"/>
                      <a:t>(</a:t>
                    </a:r>
                    <a:r>
                      <a:rPr lang="ko-KR" altLang="en-US" sz="1400" dirty="0" err="1" smtClean="0"/>
                      <a:t>다크오렌지</a:t>
                    </a:r>
                    <a:r>
                      <a:rPr lang="en-US" altLang="ko-KR" sz="1400" dirty="0" smtClean="0"/>
                      <a:t>)</a:t>
                    </a:r>
                    <a:endParaRPr lang="ko-KR" altLang="en-US" sz="1400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13806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전통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민화중에서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선비의 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격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조를 보여주는 높게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쌓아올린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책더미가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포인트인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책가도에서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영감을 받은 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책 사이사이에 한글과 부귀화인 모란꽃을 배치하여 고급스럽게 디자인한 스카프입니다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1" y="8551961"/>
                  <a:ext cx="963273" cy="509182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부가세포함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sz="1400" dirty="0" smtClean="0"/>
                  <a:t>LM174FSX006SDO99 </a:t>
                </a:r>
                <a:endParaRPr lang="en-US" altLang="ko-KR" sz="14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4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0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30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178  * 52 (cm)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4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별도문의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0" y="2432720"/>
            <a:ext cx="2462883" cy="24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17" y="2185988"/>
            <a:ext cx="2814419" cy="283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8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95</Words>
  <Application>Microsoft Office PowerPoint</Application>
  <PresentationFormat>A4 용지(210x297mm)</PresentationFormat>
  <Paragraphs>33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이건만테마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128</cp:revision>
  <dcterms:created xsi:type="dcterms:W3CDTF">2012-11-09T02:42:37Z</dcterms:created>
  <dcterms:modified xsi:type="dcterms:W3CDTF">2018-03-08T08:06:00Z</dcterms:modified>
</cp:coreProperties>
</file>