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35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98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0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담당자 </a:t>
            </a:r>
            <a:r>
              <a:rPr lang="en-US" altLang="ko-KR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연락처 </a:t>
            </a:r>
            <a:r>
              <a:rPr lang="en-US" altLang="ko-KR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: </a:t>
            </a:r>
            <a:br>
              <a:rPr lang="en-US" altLang="ko-KR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</a:br>
            <a:r>
              <a:rPr lang="ko-KR" altLang="en-US" sz="12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98458" y="858096"/>
            <a:ext cx="6642910" cy="8985448"/>
            <a:chOff x="98458" y="128980"/>
            <a:chExt cx="664291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98458" y="128980"/>
              <a:ext cx="6642910" cy="8957368"/>
              <a:chOff x="98458" y="128980"/>
              <a:chExt cx="664291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98458" y="128980"/>
                <a:ext cx="6642910" cy="8957368"/>
                <a:chOff x="98458" y="128980"/>
                <a:chExt cx="664291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116632" y="128980"/>
                  <a:ext cx="6624736" cy="8957368"/>
                  <a:chOff x="116632" y="92468"/>
                  <a:chExt cx="6624736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133748" y="92468"/>
                    <a:ext cx="2342032" cy="587664"/>
                    <a:chOff x="133748" y="141869"/>
                    <a:chExt cx="2342032" cy="587664"/>
                  </a:xfrm>
                </p:grpSpPr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068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sz="1400" dirty="0" smtClean="0"/>
                      <a:t>댕기 모란 스카프 </a:t>
                    </a:r>
                    <a:r>
                      <a:rPr lang="en-US" altLang="ko-KR" sz="1400" dirty="0" smtClean="0"/>
                      <a:t>(</a:t>
                    </a:r>
                    <a:r>
                      <a:rPr lang="ko-KR" altLang="en-US" sz="1400" dirty="0" smtClean="0"/>
                      <a:t>핑</a:t>
                    </a:r>
                    <a:r>
                      <a:rPr lang="ko-KR" altLang="en-US" sz="1400" dirty="0"/>
                      <a:t>크</a:t>
                    </a:r>
                    <a:r>
                      <a:rPr lang="en-US" altLang="ko-KR" sz="1400" dirty="0" smtClean="0"/>
                      <a:t>)</a:t>
                    </a:r>
                    <a:endParaRPr lang="ko-KR" altLang="en-US" sz="1400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58173"/>
                  <a:ext cx="3168352" cy="13806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꽃이 탐스럽고 화려하며 품위가 있다 하여 부귀화로 불리는 모란꽃을 모티브로 사용하여 전체적으로 수를 놓은 듯이 아름답고 은은한 분위기를 그려보았고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, 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옛날부터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여성의머리를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장식하는 댕기가 포인트로 들어가 마치 한 폭의 동양화 같은 스카프 디자인입니다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1" y="8551961"/>
                  <a:ext cx="963273" cy="509182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부가세포함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06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sz="1400" dirty="0" smtClean="0"/>
                  <a:t>LM174FSX005SPK99 </a:t>
                </a:r>
                <a:endParaRPr lang="en-US" altLang="ko-KR" sz="140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4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06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306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178  * 52 (cm)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4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\99,000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별도문의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2" y="2352672"/>
            <a:ext cx="2546840" cy="252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850" y="2228833"/>
            <a:ext cx="2789382" cy="277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2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106</Words>
  <Application>Microsoft Office PowerPoint</Application>
  <PresentationFormat>A4 용지(210x297mm)</PresentationFormat>
  <Paragraphs>31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128</cp:revision>
  <dcterms:created xsi:type="dcterms:W3CDTF">2012-11-09T02:42:37Z</dcterms:created>
  <dcterms:modified xsi:type="dcterms:W3CDTF">2018-03-08T08:06:02Z</dcterms:modified>
</cp:coreProperties>
</file>