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handoutMasterIdLst>
    <p:handoutMasterId r:id="rId6"/>
  </p:handoutMasterIdLst>
  <p:sldIdLst>
    <p:sldId id="422" r:id="rId3"/>
    <p:sldId id="433" r:id="rId4"/>
  </p:sldIdLst>
  <p:sldSz cx="6858000" cy="9906000" type="A4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8628"/>
    <a:srgbClr val="FCF3BA"/>
    <a:srgbClr val="F9E87F"/>
    <a:srgbClr val="DECC7E"/>
    <a:srgbClr val="FEDA40"/>
    <a:srgbClr val="FFCB37"/>
    <a:srgbClr val="FDB6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098" y="9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1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D07103-EBA8-4CB1-9D96-7A559F0F048E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BE82F-6ABA-4E13-BCD8-CA13A7486C6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22534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1E45AA-AC52-4CBB-936A-9A360F96281F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11375" y="744538"/>
            <a:ext cx="25749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049772-E836-4746-BAEA-98D59955041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30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2111375" y="744538"/>
            <a:ext cx="2574925" cy="3722687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8DB8F-FE96-41EA-9CE9-DFA7F852BE5D}" type="slidenum">
              <a:rPr lang="ko-KR" altLang="en-US" smtClean="0">
                <a:solidFill>
                  <a:prstClr val="black"/>
                </a:solidFill>
              </a:rPr>
              <a:pPr/>
              <a:t>2</a:t>
            </a:fld>
            <a:endParaRPr lang="ko-KR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95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  <a:prstGeom prst="rect">
            <a:avLst/>
          </a:prstGeo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4115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3077284"/>
            <a:ext cx="5829300" cy="212336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3" b="80284"/>
          <a:stretch/>
        </p:blipFill>
        <p:spPr>
          <a:xfrm>
            <a:off x="0" y="-15552"/>
            <a:ext cx="6858000" cy="85809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7340739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297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9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6107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7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2" y="3081868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1302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2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2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1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1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97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239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17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2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9" y="394409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2" y="2072925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3307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2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4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01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1279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01085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4BD279FF-7116-4365-9BB2-0189B741A330}" type="datetimeFigureOut">
              <a:rPr lang="ko-KR" altLang="en-US" smtClean="0"/>
              <a:pPr/>
              <a:t>2018-03-08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/>
          <a:lstStyle/>
          <a:p>
            <a:fld id="{CA21D902-89DF-4ACB-8CE1-E1CDE2F2E6C0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311403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3B415-31E5-4150-9072-2ECB87826424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2018-03-08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9181398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9181398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447D0-F712-43EF-BBAB-2F4E78870E91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06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8508" y="8715300"/>
            <a:ext cx="2700412" cy="10622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ko-KR" altLang="en-US" sz="1200" dirty="0">
                <a:ln>
                  <a:solidFill>
                    <a:prstClr val="black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담당자 </a:t>
            </a:r>
            <a:r>
              <a:rPr lang="en-US" altLang="ko-KR" sz="1200" dirty="0">
                <a:ln>
                  <a:solidFill>
                    <a:prstClr val="black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: </a:t>
            </a:r>
          </a:p>
          <a:p>
            <a:pPr>
              <a:defRPr/>
            </a:pPr>
            <a:r>
              <a:rPr lang="ko-KR" altLang="en-US" sz="1200" dirty="0">
                <a:ln>
                  <a:solidFill>
                    <a:prstClr val="black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연락처 </a:t>
            </a:r>
            <a:r>
              <a:rPr lang="en-US" altLang="ko-KR" sz="1200" dirty="0">
                <a:ln>
                  <a:solidFill>
                    <a:prstClr val="black"/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: </a:t>
            </a:r>
            <a:br>
              <a:rPr lang="en-US" altLang="ko-KR" sz="1200" dirty="0">
                <a:ln>
                  <a:solidFill>
                    <a:prstClr val="black"/>
                  </a:solidFill>
                </a:ln>
                <a:solidFill>
                  <a:schemeClr val="bg1">
                    <a:lumMod val="50000"/>
                  </a:schemeClr>
                </a:solidFill>
              </a:rPr>
            </a:br>
            <a:r>
              <a:rPr lang="ko-KR" altLang="en-US" sz="1200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직영몰</a:t>
            </a:r>
            <a:r>
              <a:rPr lang="ko-KR" altLang="en-US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 </a:t>
            </a:r>
            <a:r>
              <a:rPr lang="en-US" altLang="ko-KR" sz="12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: http://www.lgmmall.com/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4664" y="5211217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&lt;</a:t>
            </a:r>
            <a:r>
              <a:rPr lang="ko-KR" altLang="en-US" b="1" dirty="0" smtClean="0">
                <a:solidFill>
                  <a:schemeClr val="accent6">
                    <a:lumMod val="75000"/>
                  </a:schemeClr>
                </a:solidFill>
              </a:rPr>
              <a:t>스카프</a:t>
            </a:r>
            <a:r>
              <a:rPr lang="en-US" altLang="ko-KR" b="1" dirty="0" smtClean="0">
                <a:solidFill>
                  <a:schemeClr val="accent6">
                    <a:lumMod val="75000"/>
                  </a:schemeClr>
                </a:solidFill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50941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0" y="858096"/>
            <a:ext cx="6858000" cy="8985448"/>
            <a:chOff x="0" y="128980"/>
            <a:chExt cx="6858000" cy="8957368"/>
          </a:xfrm>
        </p:grpSpPr>
        <p:grpSp>
          <p:nvGrpSpPr>
            <p:cNvPr id="93" name="그룹 92"/>
            <p:cNvGrpSpPr/>
            <p:nvPr/>
          </p:nvGrpSpPr>
          <p:grpSpPr>
            <a:xfrm>
              <a:off x="0" y="128980"/>
              <a:ext cx="6858000" cy="8957368"/>
              <a:chOff x="0" y="128980"/>
              <a:chExt cx="6858000" cy="8957368"/>
            </a:xfrm>
          </p:grpSpPr>
          <p:grpSp>
            <p:nvGrpSpPr>
              <p:cNvPr id="90" name="그룹 89"/>
              <p:cNvGrpSpPr/>
              <p:nvPr/>
            </p:nvGrpSpPr>
            <p:grpSpPr>
              <a:xfrm>
                <a:off x="0" y="128980"/>
                <a:ext cx="6858000" cy="8957368"/>
                <a:chOff x="0" y="128980"/>
                <a:chExt cx="6858000" cy="8957368"/>
              </a:xfrm>
            </p:grpSpPr>
            <p:grpSp>
              <p:nvGrpSpPr>
                <p:cNvPr id="70" name="그룹 69"/>
                <p:cNvGrpSpPr/>
                <p:nvPr/>
              </p:nvGrpSpPr>
              <p:grpSpPr>
                <a:xfrm>
                  <a:off x="0" y="128980"/>
                  <a:ext cx="6858000" cy="8957368"/>
                  <a:chOff x="0" y="92468"/>
                  <a:chExt cx="6858000" cy="8957368"/>
                </a:xfrm>
              </p:grpSpPr>
              <p:grpSp>
                <p:nvGrpSpPr>
                  <p:cNvPr id="7" name="그룹 6"/>
                  <p:cNvGrpSpPr/>
                  <p:nvPr/>
                </p:nvGrpSpPr>
                <p:grpSpPr>
                  <a:xfrm>
                    <a:off x="0" y="92468"/>
                    <a:ext cx="6858000" cy="4402426"/>
                    <a:chOff x="0" y="141869"/>
                    <a:chExt cx="6858000" cy="4402426"/>
                  </a:xfrm>
                </p:grpSpPr>
                <p:sp>
                  <p:nvSpPr>
                    <p:cNvPr id="21" name="직사각형 20"/>
                    <p:cNvSpPr/>
                    <p:nvPr/>
                  </p:nvSpPr>
                  <p:spPr>
                    <a:xfrm>
                      <a:off x="0" y="1619668"/>
                      <a:ext cx="6858000" cy="2924627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ko-KR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pic>
                  <p:nvPicPr>
                    <p:cNvPr id="23" name="그림 22" descr="표지1.jpg"/>
                    <p:cNvPicPr>
                      <a:picLocks noChangeAspect="1"/>
                    </p:cNvPicPr>
                    <p:nvPr/>
                  </p:nvPicPr>
                  <p:blipFill>
                    <a:blip r:embed="rId3" cstate="print"/>
                    <a:srcRect t="30279" b="57841"/>
                    <a:stretch>
                      <a:fillRect/>
                    </a:stretch>
                  </p:blipFill>
                  <p:spPr>
                    <a:xfrm>
                      <a:off x="133748" y="141869"/>
                      <a:ext cx="2143124" cy="36004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3" name="TextBox 2"/>
                    <p:cNvSpPr txBox="1"/>
                    <p:nvPr/>
                  </p:nvSpPr>
                  <p:spPr>
                    <a:xfrm>
                      <a:off x="332656" y="417022"/>
                      <a:ext cx="2143124" cy="31251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ko-KR" altLang="en-US" sz="1600" b="1" dirty="0" smtClean="0">
                          <a:solidFill>
                            <a:prstClr val="white">
                              <a:lumMod val="65000"/>
                            </a:prstClr>
                          </a:solidFill>
                        </a:rPr>
                        <a:t>상 품 제 안 서</a:t>
                      </a:r>
                      <a:endParaRPr lang="ko-KR" altLang="en-US" sz="1600" b="1" dirty="0">
                        <a:solidFill>
                          <a:prstClr val="white">
                            <a:lumMod val="65000"/>
                          </a:prstClr>
                        </a:solidFill>
                      </a:endParaRPr>
                    </a:p>
                  </p:txBody>
                </p:sp>
              </p:grpSp>
              <p:sp>
                <p:nvSpPr>
                  <p:cNvPr id="11" name="직사각형 10"/>
                  <p:cNvSpPr/>
                  <p:nvPr/>
                </p:nvSpPr>
                <p:spPr>
                  <a:xfrm>
                    <a:off x="116632" y="107504"/>
                    <a:ext cx="6624736" cy="8942332"/>
                  </a:xfrm>
                  <a:prstGeom prst="rect">
                    <a:avLst/>
                  </a:prstGeom>
                  <a:noFill/>
                  <a:ln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>
                      <a:solidFill>
                        <a:prstClr val="white"/>
                      </a:solidFill>
                    </a:endParaRPr>
                  </a:p>
                </p:txBody>
              </p:sp>
              <p:cxnSp>
                <p:nvCxnSpPr>
                  <p:cNvPr id="25" name="직선 연결선 24"/>
                  <p:cNvCxnSpPr/>
                  <p:nvPr/>
                </p:nvCxnSpPr>
                <p:spPr>
                  <a:xfrm>
                    <a:off x="116632" y="755576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직선 연결선 26"/>
                  <p:cNvCxnSpPr/>
                  <p:nvPr/>
                </p:nvCxnSpPr>
                <p:spPr>
                  <a:xfrm>
                    <a:off x="278092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" name="직선 연결선 28"/>
                  <p:cNvCxnSpPr/>
                  <p:nvPr/>
                </p:nvCxnSpPr>
                <p:spPr>
                  <a:xfrm>
                    <a:off x="3861048" y="107504"/>
                    <a:ext cx="0" cy="648072"/>
                  </a:xfrm>
                  <a:prstGeom prst="line">
                    <a:avLst/>
                  </a:prstGeom>
                  <a:ln w="19050">
                    <a:solidFill>
                      <a:schemeClr val="bg1">
                        <a:lumMod val="6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2" name="TextBox 31"/>
                  <p:cNvSpPr txBox="1"/>
                  <p:nvPr/>
                </p:nvSpPr>
                <p:spPr>
                  <a:xfrm>
                    <a:off x="2727283" y="226838"/>
                    <a:ext cx="1205773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 anchor="ctr">
                    <a:spAutoFit/>
                  </a:bodyPr>
                  <a:lstStyle/>
                  <a:p>
                    <a:pPr algn="ctr"/>
                    <a:r>
                      <a:rPr lang="ko-KR" altLang="en-US" sz="2000" b="1" dirty="0" smtClean="0"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</a:rPr>
                      <a:t>상 품 명</a:t>
                    </a:r>
                    <a:endParaRPr lang="ko-KR" altLang="en-US" sz="2000" b="1" dirty="0">
                      <a:solidFill>
                        <a:prstClr val="black">
                          <a:lumMod val="75000"/>
                          <a:lumOff val="25000"/>
                        </a:prstClr>
                      </a:solidFill>
                    </a:endParaRPr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3933056" y="146045"/>
                    <a:ext cx="2664296" cy="5215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>
                    <a:defPPr>
                      <a:defRPr lang="ko-KR"/>
                    </a:defPPr>
                    <a:lvl1pPr algn="ctr">
                      <a:defRPr sz="1600" b="1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</a:defRPr>
                    </a:lvl1pPr>
                  </a:lstStyle>
                  <a:p>
                    <a:r>
                      <a:rPr lang="ko-KR" altLang="en-US" sz="1400" dirty="0" smtClean="0"/>
                      <a:t>모란 한글 스카프</a:t>
                    </a:r>
                    <a:endParaRPr lang="en-US" altLang="ko-KR" sz="1400" dirty="0" smtClean="0"/>
                  </a:p>
                  <a:p>
                    <a:r>
                      <a:rPr lang="en-US" altLang="ko-KR" sz="1400" dirty="0" smtClean="0"/>
                      <a:t>(</a:t>
                    </a:r>
                    <a:r>
                      <a:rPr lang="ko-KR" altLang="en-US" sz="1400" dirty="0" err="1" smtClean="0"/>
                      <a:t>라이트블루</a:t>
                    </a:r>
                    <a:r>
                      <a:rPr lang="en-US" altLang="ko-KR" sz="1400" dirty="0" smtClean="0"/>
                      <a:t>)</a:t>
                    </a:r>
                    <a:endParaRPr lang="ko-KR" altLang="en-US" sz="1400" dirty="0"/>
                  </a:p>
                </p:txBody>
              </p:sp>
              <p:sp>
                <p:nvSpPr>
                  <p:cNvPr id="34" name="모서리가 둥근 직사각형 33"/>
                  <p:cNvSpPr/>
                  <p:nvPr/>
                </p:nvSpPr>
                <p:spPr>
                  <a:xfrm>
                    <a:off x="1124744" y="899592"/>
                    <a:ext cx="1054877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상품 이미지</a:t>
                    </a:r>
                  </a:p>
                </p:txBody>
              </p:sp>
              <p:sp>
                <p:nvSpPr>
                  <p:cNvPr id="35" name="모서리가 둥근 직사각형 34"/>
                  <p:cNvSpPr/>
                  <p:nvPr/>
                </p:nvSpPr>
                <p:spPr>
                  <a:xfrm>
                    <a:off x="4455004" y="899592"/>
                    <a:ext cx="990220" cy="259318"/>
                  </a:xfrm>
                  <a:prstGeom prst="roundRect">
                    <a:avLst/>
                  </a:prstGeom>
                  <a:solidFill>
                    <a:schemeClr val="bg1">
                      <a:lumMod val="50000"/>
                    </a:schemeClr>
                  </a:solidFill>
                  <a:effectLst>
                    <a:outerShdw dist="25400" dir="7380000" sx="106000" sy="106000" algn="tl" rotWithShape="0">
                      <a:schemeClr val="bg1">
                        <a:lumMod val="85000"/>
                      </a:schemeClr>
                    </a:outerShdw>
                  </a:effectLst>
                </p:spPr>
                <p:txBody>
                  <a:bodyPr wrap="square">
                    <a:spAutoFit/>
                  </a:bodyPr>
                  <a:lstStyle/>
                  <a:p>
                    <a:pPr algn="dist"/>
                    <a:r>
                      <a:rPr lang="ko-KR" altLang="en-US" sz="1050" b="1" dirty="0" smtClean="0">
                        <a:solidFill>
                          <a:prstClr val="white"/>
                        </a:solidFill>
                        <a:latin typeface="HY견고딕" pitchFamily="18" charset="-127"/>
                        <a:ea typeface="HY견고딕" pitchFamily="18" charset="-127"/>
                      </a:rPr>
                      <a:t>상세 이미지</a:t>
                    </a:r>
                  </a:p>
                </p:txBody>
              </p:sp>
              <p:cxnSp>
                <p:nvCxnSpPr>
                  <p:cNvPr id="48" name="직선 연결선 47"/>
                  <p:cNvCxnSpPr/>
                  <p:nvPr/>
                </p:nvCxnSpPr>
                <p:spPr>
                  <a:xfrm>
                    <a:off x="116632" y="525556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0" name="직선 연결선 49"/>
                  <p:cNvCxnSpPr/>
                  <p:nvPr/>
                </p:nvCxnSpPr>
                <p:spPr>
                  <a:xfrm>
                    <a:off x="116632" y="8495928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5" name="직선 연결선 54"/>
                  <p:cNvCxnSpPr/>
                  <p:nvPr/>
                </p:nvCxnSpPr>
                <p:spPr>
                  <a:xfrm>
                    <a:off x="116632" y="7199784"/>
                    <a:ext cx="6624736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7" name="직선 연결선 56"/>
                  <p:cNvCxnSpPr/>
                  <p:nvPr/>
                </p:nvCxnSpPr>
                <p:spPr>
                  <a:xfrm>
                    <a:off x="980728" y="457867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직선 연결선 58"/>
                  <p:cNvCxnSpPr/>
                  <p:nvPr/>
                </p:nvCxnSpPr>
                <p:spPr>
                  <a:xfrm>
                    <a:off x="3573016" y="4572000"/>
                    <a:ext cx="0" cy="4471166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직선 연결선 59"/>
                  <p:cNvCxnSpPr/>
                  <p:nvPr/>
                </p:nvCxnSpPr>
                <p:spPr>
                  <a:xfrm>
                    <a:off x="116632" y="5903640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2" name="직선 연결선 61"/>
                  <p:cNvCxnSpPr/>
                  <p:nvPr/>
                </p:nvCxnSpPr>
                <p:spPr>
                  <a:xfrm>
                    <a:off x="116632" y="6551712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직선 연결선 63"/>
                  <p:cNvCxnSpPr/>
                  <p:nvPr/>
                </p:nvCxnSpPr>
                <p:spPr>
                  <a:xfrm>
                    <a:off x="116632" y="7847856"/>
                    <a:ext cx="3456384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직선 연결선 64"/>
                  <p:cNvCxnSpPr/>
                  <p:nvPr/>
                </p:nvCxnSpPr>
                <p:spPr>
                  <a:xfrm>
                    <a:off x="4365105" y="7199784"/>
                    <a:ext cx="0" cy="1850052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7" name="직선 연결선 66"/>
                  <p:cNvCxnSpPr/>
                  <p:nvPr/>
                </p:nvCxnSpPr>
                <p:spPr>
                  <a:xfrm>
                    <a:off x="3573016" y="8135888"/>
                    <a:ext cx="3168352" cy="0"/>
                  </a:xfrm>
                  <a:prstGeom prst="line">
                    <a:avLst/>
                  </a:prstGeom>
                  <a:ln w="127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9" name="직선 연결선 68"/>
                  <p:cNvCxnSpPr>
                    <a:stCxn id="11" idx="1"/>
                    <a:endCxn id="11" idx="3"/>
                  </p:cNvCxnSpPr>
                  <p:nvPr/>
                </p:nvCxnSpPr>
                <p:spPr>
                  <a:xfrm>
                    <a:off x="116632" y="4578670"/>
                    <a:ext cx="6624736" cy="0"/>
                  </a:xfrm>
                  <a:prstGeom prst="line">
                    <a:avLst/>
                  </a:prstGeom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77" name="모서리가 둥근 직사각형 76"/>
                <p:cNvSpPr/>
                <p:nvPr/>
              </p:nvSpPr>
              <p:spPr>
                <a:xfrm>
                  <a:off x="183645" y="4807545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모델명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3573016" y="5445868"/>
                  <a:ext cx="3168352" cy="15647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은은하게 표현한 한글 자음 패턴 위로 옛날부터 부귀화라고 불리는 모란꽃이 수려하게 올라가 고급스러움이 느껴지는 디자인입니다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pPr marL="171450" indent="-171450">
                    <a:buFontTx/>
                    <a:buChar char="-"/>
                  </a:pPr>
                  <a:endParaRPr lang="en-US" altLang="ko-KR" sz="1200" b="1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  <a:p>
                  <a:pPr marL="171450" indent="-171450">
                    <a:buFontTx/>
                    <a:buChar char="-"/>
                  </a:pPr>
                  <a:r>
                    <a:rPr lang="ko-KR" altLang="en-US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모란꽃 그 자체처럼 소담스러우면서도 여유 있고 품위 있어 보이는 디자인입니다</a:t>
                  </a:r>
                  <a:r>
                    <a:rPr lang="en-US" altLang="ko-KR" sz="1200" b="1" dirty="0" smtClean="0">
                      <a:solidFill>
                        <a:prstClr val="black">
                          <a:lumMod val="65000"/>
                          <a:lumOff val="35000"/>
                        </a:prstClr>
                      </a:solidFill>
                    </a:rPr>
                    <a:t>.</a:t>
                  </a:r>
                </a:p>
                <a:p>
                  <a:endParaRPr lang="en-US" altLang="ko-KR" sz="1200" b="1" dirty="0" smtClean="0">
                    <a:solidFill>
                      <a:prstClr val="black">
                        <a:lumMod val="65000"/>
                        <a:lumOff val="35000"/>
                      </a:prstClr>
                    </a:solidFill>
                  </a:endParaRPr>
                </a:p>
              </p:txBody>
            </p:sp>
            <p:sp>
              <p:nvSpPr>
                <p:cNvPr id="79" name="모서리가 둥근 직사각형 78"/>
                <p:cNvSpPr/>
                <p:nvPr/>
              </p:nvSpPr>
              <p:spPr>
                <a:xfrm>
                  <a:off x="215307" y="550810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 재</a:t>
                  </a:r>
                </a:p>
              </p:txBody>
            </p:sp>
            <p:sp>
              <p:nvSpPr>
                <p:cNvPr id="80" name="모서리가 둥근 직사각형 79"/>
                <p:cNvSpPr/>
                <p:nvPr/>
              </p:nvSpPr>
              <p:spPr>
                <a:xfrm>
                  <a:off x="215307" y="6167254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크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 기</a:t>
                  </a:r>
                </a:p>
              </p:txBody>
            </p:sp>
            <p:sp>
              <p:nvSpPr>
                <p:cNvPr id="81" name="모서리가 둥근 직사각형 80"/>
                <p:cNvSpPr/>
                <p:nvPr/>
              </p:nvSpPr>
              <p:spPr>
                <a:xfrm>
                  <a:off x="245174" y="6804248"/>
                  <a:ext cx="635572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무 게</a:t>
                  </a:r>
                </a:p>
              </p:txBody>
            </p:sp>
            <p:sp>
              <p:nvSpPr>
                <p:cNvPr id="82" name="모서리가 둥근 직사각형 81"/>
                <p:cNvSpPr/>
                <p:nvPr/>
              </p:nvSpPr>
              <p:spPr>
                <a:xfrm>
                  <a:off x="179446" y="8028384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>
                      <a:solidFill>
                        <a:prstClr val="black"/>
                      </a:solidFill>
                    </a:rPr>
                    <a:t>제</a:t>
                  </a:r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조원</a:t>
                  </a:r>
                </a:p>
              </p:txBody>
            </p:sp>
            <p:sp>
              <p:nvSpPr>
                <p:cNvPr id="83" name="모서리가 둥근 직사각형 82"/>
                <p:cNvSpPr/>
                <p:nvPr/>
              </p:nvSpPr>
              <p:spPr>
                <a:xfrm>
                  <a:off x="98458" y="8623969"/>
                  <a:ext cx="92900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소비자가</a:t>
                  </a:r>
                </a:p>
              </p:txBody>
            </p:sp>
            <p:sp>
              <p:nvSpPr>
                <p:cNvPr id="84" name="모서리가 둥근 직사각형 83"/>
                <p:cNvSpPr/>
                <p:nvPr/>
              </p:nvSpPr>
              <p:spPr>
                <a:xfrm>
                  <a:off x="187990" y="7452320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원산지</a:t>
                  </a:r>
                </a:p>
              </p:txBody>
            </p:sp>
            <p:sp>
              <p:nvSpPr>
                <p:cNvPr id="78" name="TextBox 77"/>
                <p:cNvSpPr txBox="1"/>
                <p:nvPr/>
              </p:nvSpPr>
              <p:spPr>
                <a:xfrm>
                  <a:off x="3758263" y="7308305"/>
                  <a:ext cx="430887" cy="864096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pPr algn="ctr"/>
                  <a:r>
                    <a:rPr lang="ko-KR" altLang="en-US" sz="1600" b="1" dirty="0" smtClean="0">
                      <a:solidFill>
                        <a:prstClr val="black"/>
                      </a:solidFill>
                    </a:rPr>
                    <a:t>케이</a:t>
                  </a:r>
                  <a:r>
                    <a:rPr lang="ko-KR" altLang="en-US" sz="1600" b="1" dirty="0">
                      <a:solidFill>
                        <a:prstClr val="black"/>
                      </a:solidFill>
                    </a:rPr>
                    <a:t>스</a:t>
                  </a:r>
                </a:p>
              </p:txBody>
            </p:sp>
            <p:sp>
              <p:nvSpPr>
                <p:cNvPr id="87" name="모서리가 둥근 직사각형 86"/>
                <p:cNvSpPr/>
                <p:nvPr/>
              </p:nvSpPr>
              <p:spPr>
                <a:xfrm>
                  <a:off x="3613850" y="8191921"/>
                  <a:ext cx="751255" cy="314325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dist"/>
                  <a:r>
                    <a:rPr lang="ko-KR" altLang="en-US" sz="1400" b="1" dirty="0" err="1" smtClean="0">
                      <a:solidFill>
                        <a:prstClr val="black"/>
                      </a:solidFill>
                    </a:rPr>
                    <a:t>임가공</a:t>
                  </a:r>
                  <a:endParaRPr lang="ko-KR" altLang="en-US" sz="1400" b="1" dirty="0" smtClean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88" name="모서리가 둥근 직사각형 87"/>
                <p:cNvSpPr/>
                <p:nvPr/>
              </p:nvSpPr>
              <p:spPr>
                <a:xfrm>
                  <a:off x="3507842" y="8551961"/>
                  <a:ext cx="963273" cy="509182"/>
                </a:xfrm>
                <a:prstGeom prst="roundRect">
                  <a:avLst/>
                </a:prstGeom>
                <a:noFill/>
                <a:effectLst>
                  <a:outerShdw dist="25400" dir="7380000" sx="106000" sy="106000" algn="tl" rotWithShape="0">
                    <a:schemeClr val="bg1">
                      <a:lumMod val="85000"/>
                    </a:scheme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ko-KR" altLang="en-US" sz="1400" b="1" dirty="0" smtClean="0">
                      <a:solidFill>
                        <a:prstClr val="black"/>
                      </a:solidFill>
                    </a:rPr>
                    <a:t>공급가</a:t>
                  </a:r>
                  <a:endParaRPr lang="en-US" altLang="ko-KR" sz="1400" b="1" dirty="0" smtClean="0">
                    <a:solidFill>
                      <a:prstClr val="black"/>
                    </a:solidFill>
                  </a:endParaRPr>
                </a:p>
                <a:p>
                  <a:pPr algn="dist"/>
                  <a:r>
                    <a:rPr lang="en-US" altLang="ko-KR" sz="1000" b="1" dirty="0" smtClean="0">
                      <a:solidFill>
                        <a:prstClr val="black"/>
                      </a:solidFill>
                    </a:rPr>
                    <a:t>(</a:t>
                  </a:r>
                  <a:r>
                    <a:rPr lang="ko-KR" altLang="en-US" sz="1000" b="1" dirty="0" smtClean="0">
                      <a:solidFill>
                        <a:prstClr val="black"/>
                      </a:solidFill>
                    </a:rPr>
                    <a:t>부가세포함</a:t>
                  </a:r>
                  <a:r>
                    <a:rPr lang="en-US" altLang="ko-KR" sz="1000" b="1" dirty="0" smtClean="0">
                      <a:solidFill>
                        <a:prstClr val="white">
                          <a:lumMod val="50000"/>
                        </a:prstClr>
                      </a:solidFill>
                    </a:rPr>
                    <a:t>)</a:t>
                  </a:r>
                  <a:endParaRPr lang="ko-KR" altLang="en-US" sz="1000" b="1" dirty="0" smtClean="0">
                    <a:solidFill>
                      <a:prstClr val="white">
                        <a:lumMod val="50000"/>
                      </a:prstClr>
                    </a:solidFill>
                  </a:endParaRPr>
                </a:p>
              </p:txBody>
            </p:sp>
          </p:grpSp>
          <p:sp>
            <p:nvSpPr>
              <p:cNvPr id="92" name="TextBox 91"/>
              <p:cNvSpPr txBox="1"/>
              <p:nvPr/>
            </p:nvSpPr>
            <p:spPr>
              <a:xfrm>
                <a:off x="1027463" y="4809510"/>
                <a:ext cx="2480379" cy="3068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ko-KR"/>
                </a:defPPr>
                <a:lvl1pPr algn="ctr">
                  <a:defRPr sz="1600" b="1">
                    <a:solidFill>
                      <a:prstClr val="black">
                        <a:lumMod val="50000"/>
                        <a:lumOff val="50000"/>
                      </a:prstClr>
                    </a:solidFill>
                  </a:defRPr>
                </a:lvl1pPr>
              </a:lstStyle>
              <a:p>
                <a:r>
                  <a:rPr lang="en-US" altLang="ko-KR" sz="1400" dirty="0" smtClean="0"/>
                  <a:t>LM174FSX004SLB</a:t>
                </a:r>
                <a:endParaRPr lang="en-US" altLang="ko-KR" sz="1400" dirty="0"/>
              </a:p>
            </p:txBody>
          </p:sp>
          <p:sp>
            <p:nvSpPr>
              <p:cNvPr id="94" name="TextBox 93"/>
              <p:cNvSpPr txBox="1"/>
              <p:nvPr/>
            </p:nvSpPr>
            <p:spPr>
              <a:xfrm>
                <a:off x="3933056" y="4809510"/>
                <a:ext cx="2480379" cy="3125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ko-KR" altLang="en-US" sz="1400" b="1" dirty="0" smtClean="0">
                    <a:solidFill>
                      <a:prstClr val="black"/>
                    </a:solidFill>
                  </a:rPr>
                  <a:t>상품설명서</a:t>
                </a:r>
                <a:endParaRPr lang="en-US" altLang="ko-KR" sz="1400" b="1" dirty="0" smtClean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98" name="TextBox 97"/>
            <p:cNvSpPr txBox="1"/>
            <p:nvPr/>
          </p:nvSpPr>
          <p:spPr>
            <a:xfrm>
              <a:off x="1052736" y="5508104"/>
              <a:ext cx="2480379" cy="306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실크 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100%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52736" y="6100785"/>
              <a:ext cx="2480379" cy="306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178cm x 52cm</a:t>
              </a:r>
              <a:endParaRPr lang="en-US" altLang="ko-KR" sz="1400" b="1" dirty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020629" y="68042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-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1052736" y="745232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국내생산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(Korea)</a:t>
              </a: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1052736" y="8049870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(</a:t>
              </a:r>
              <a:r>
                <a:rPr lang="ko-KR" altLang="en-US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주</a:t>
              </a:r>
              <a:r>
                <a:rPr lang="en-US" altLang="ko-KR" sz="140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)</a:t>
              </a:r>
              <a:r>
                <a:rPr lang="ko-KR" altLang="en-US" sz="1400" b="1" dirty="0" err="1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이건만에이앤에프</a:t>
              </a:r>
              <a:endParaRPr lang="en-US" altLang="ko-KR" sz="140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1052736" y="8604448"/>
              <a:ext cx="2480379" cy="3125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600" b="1" dirty="0" smtClean="0">
                  <a:solidFill>
                    <a:srgbClr val="FF0000"/>
                  </a:solidFill>
                </a:rPr>
                <a:t>\99,000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437112" y="8244408"/>
              <a:ext cx="2152446" cy="2343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띠지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스티커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라벨</a:t>
              </a:r>
              <a:r>
                <a:rPr lang="en-US" altLang="ko-KR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, </a:t>
              </a:r>
              <a:r>
                <a:rPr lang="ko-KR" altLang="en-US" sz="1050" b="1" dirty="0" smtClean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쇼핑</a:t>
              </a:r>
              <a:r>
                <a:rPr lang="ko-KR" altLang="en-US" sz="1050" b="1" dirty="0">
                  <a:solidFill>
                    <a:prstClr val="black">
                      <a:lumMod val="50000"/>
                      <a:lumOff val="50000"/>
                    </a:prstClr>
                  </a:solidFill>
                </a:rPr>
                <a:t>백</a:t>
              </a:r>
              <a:endParaRPr lang="en-US" altLang="ko-KR" sz="1050" b="1" dirty="0" smtClean="0">
                <a:solidFill>
                  <a:prstClr val="black">
                    <a:lumMod val="50000"/>
                    <a:lumOff val="50000"/>
                  </a:prstClr>
                </a:solidFill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437112" y="8604448"/>
              <a:ext cx="2152446" cy="337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b="1" dirty="0" smtClean="0">
                  <a:solidFill>
                    <a:srgbClr val="FF0000"/>
                  </a:solidFill>
                </a:rPr>
                <a:t>별도문의</a:t>
              </a:r>
              <a:endParaRPr lang="en-US" altLang="ko-KR" sz="1600" b="1" dirty="0" smtClean="0">
                <a:solidFill>
                  <a:srgbClr val="FF0000"/>
                </a:solidFill>
              </a:endParaRPr>
            </a:p>
          </p:txBody>
        </p:sp>
      </p:grp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461" y="8052803"/>
            <a:ext cx="771525" cy="7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36" y="2340528"/>
            <a:ext cx="2467492" cy="256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093" y="2207832"/>
            <a:ext cx="2792041" cy="2800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5298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이건만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2112</TotalTime>
  <Words>96</Words>
  <Application>Microsoft Office PowerPoint</Application>
  <PresentationFormat>A4 용지(210x297mm)</PresentationFormat>
  <Paragraphs>34</Paragraphs>
  <Slides>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</vt:i4>
      </vt:variant>
    </vt:vector>
  </HeadingPairs>
  <TitlesOfParts>
    <vt:vector size="7" baseType="lpstr">
      <vt:lpstr>HY견고딕</vt:lpstr>
      <vt:lpstr>맑은 고딕</vt:lpstr>
      <vt:lpstr>Arial</vt:lpstr>
      <vt:lpstr>이건만테마</vt:lpstr>
      <vt:lpstr>Office 테마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h</dc:creator>
  <cp:lastModifiedBy>HOME</cp:lastModifiedBy>
  <cp:revision>128</cp:revision>
  <dcterms:created xsi:type="dcterms:W3CDTF">2012-11-09T02:42:37Z</dcterms:created>
  <dcterms:modified xsi:type="dcterms:W3CDTF">2018-03-08T08:05:56Z</dcterms:modified>
</cp:coreProperties>
</file>