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4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8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5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담당자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연락처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b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ko-KR" altLang="en-US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146045"/>
                    <a:ext cx="2664296" cy="521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sz="1400" dirty="0" smtClean="0"/>
                      <a:t>연꽃 단청 스카프</a:t>
                    </a:r>
                    <a:endParaRPr lang="en-US" altLang="ko-KR" sz="1400" dirty="0" smtClean="0"/>
                  </a:p>
                  <a:p>
                    <a:r>
                      <a:rPr lang="en-US" altLang="ko-KR" sz="1400" dirty="0" smtClean="0"/>
                      <a:t>(</a:t>
                    </a:r>
                    <a:r>
                      <a:rPr lang="ko-KR" altLang="en-US" sz="1400" dirty="0" err="1" smtClean="0"/>
                      <a:t>라이트</a:t>
                    </a:r>
                    <a:r>
                      <a:rPr lang="ko-KR" altLang="en-US" sz="1400" dirty="0" smtClean="0"/>
                      <a:t> 블루</a:t>
                    </a:r>
                    <a:r>
                      <a:rPr lang="en-US" altLang="ko-KR" sz="1400" dirty="0" smtClean="0"/>
                      <a:t>)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718530"/>
                  <a:ext cx="3168352" cy="1012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창덕궁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희정당의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단청 장식에 사용되는 연꽃 단청문양 모티브를 활용한 디자인으로 은은한 물결무늬 단청과 연꽃 단청이 부드럽게 어우러져 고귀한 기품과 화려함이 느껴지는 여성스러운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sz="1400" dirty="0" smtClean="0"/>
                  <a:t>LM174FSX002SLB</a:t>
                </a:r>
                <a:endParaRPr lang="en-US" altLang="ko-KR" sz="14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4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178cm x 52cm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별도문의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61" y="8052803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9" y="2488506"/>
            <a:ext cx="2630214" cy="232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82" y="2207927"/>
            <a:ext cx="2770063" cy="2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5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94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128</cp:revision>
  <dcterms:created xsi:type="dcterms:W3CDTF">2012-11-09T02:42:37Z</dcterms:created>
  <dcterms:modified xsi:type="dcterms:W3CDTF">2018-03-08T08:07:55Z</dcterms:modified>
</cp:coreProperties>
</file>