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0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738" y="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6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70622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068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en-US" altLang="ko-KR" sz="1400" dirty="0" smtClean="0"/>
                      <a:t>203</a:t>
                    </a:r>
                    <a:r>
                      <a:rPr lang="ko-KR" altLang="en-US" sz="1400" dirty="0" err="1" smtClean="0"/>
                      <a:t>심플카드지갑</a:t>
                    </a:r>
                    <a:r>
                      <a:rPr lang="en-US" altLang="ko-KR" sz="1400" dirty="0" smtClean="0"/>
                      <a:t>(</a:t>
                    </a:r>
                    <a:r>
                      <a:rPr lang="ko-KR" altLang="en-US" sz="1400" dirty="0" smtClean="0"/>
                      <a:t>베이지</a:t>
                    </a:r>
                    <a:r>
                      <a:rPr lang="en-US" altLang="ko-KR" sz="1400" dirty="0" smtClean="0"/>
                      <a:t>)</a:t>
                    </a:r>
                    <a:endParaRPr lang="ko-KR" altLang="en-US" sz="1400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490694"/>
                  <a:ext cx="3168352" cy="10124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이건만의 대표 </a:t>
                  </a:r>
                  <a:r>
                    <a:rPr lang="ko-KR" altLang="en-US" sz="1200" b="1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한글패턴을</a:t>
                  </a: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 소가죽에 찍어 사용할 수록 고급스러움이 더해지는 </a:t>
                  </a:r>
                  <a:r>
                    <a:rPr lang="ko-KR" altLang="en-US" sz="1200" b="1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카드지갑입니다</a:t>
                  </a:r>
                  <a:r>
                    <a:rPr lang="en-US" altLang="ko-K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독창적인 무늬가 포인트가 될 </a:t>
                  </a:r>
                  <a:r>
                    <a:rPr lang="ko-KR" altLang="en-US" sz="1200" b="1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수있는</a:t>
                  </a: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 실용적인 아이템입니다</a:t>
                  </a:r>
                  <a:r>
                    <a:rPr lang="en-US" altLang="ko-K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980728" y="4807545"/>
                <a:ext cx="2480379" cy="33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LM164UPV402LTA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36741"/>
              <a:ext cx="2480379" cy="276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 11CM, </a:t>
              </a:r>
              <a:r>
                <a:rPr lang="ko-KR" altLang="en-US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 </a:t>
              </a:r>
              <a:r>
                <a:rPr lang="en-US" altLang="ko-KR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 7.5CM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\35,000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92237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18" y="8096557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3" y="2093698"/>
            <a:ext cx="3189239" cy="318923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3597330" y="2045419"/>
            <a:ext cx="3074732" cy="3154877"/>
            <a:chOff x="3597330" y="2045419"/>
            <a:chExt cx="3074732" cy="3154877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330" y="2110999"/>
              <a:ext cx="1526892" cy="1526892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452" y="2045419"/>
              <a:ext cx="1526892" cy="1526892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170" y="3644761"/>
              <a:ext cx="1526892" cy="1526892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330" y="3673404"/>
              <a:ext cx="1526892" cy="1526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8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92</Words>
  <Application>Microsoft Office PowerPoint</Application>
  <PresentationFormat>A4 용지(210x297mm)</PresentationFormat>
  <Paragraphs>32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양승호</cp:lastModifiedBy>
  <cp:revision>136</cp:revision>
  <dcterms:created xsi:type="dcterms:W3CDTF">2012-11-09T02:42:37Z</dcterms:created>
  <dcterms:modified xsi:type="dcterms:W3CDTF">2017-02-20T04:50:18Z</dcterms:modified>
</cp:coreProperties>
</file>