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3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70622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en-US" altLang="ko-KR" sz="1400" dirty="0" smtClean="0"/>
                      <a:t>203</a:t>
                    </a:r>
                    <a:r>
                      <a:rPr lang="ko-KR" altLang="en-US" sz="1400" dirty="0" err="1" smtClean="0"/>
                      <a:t>심플카드지갑</a:t>
                    </a:r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smtClean="0"/>
                      <a:t>블랙</a:t>
                    </a:r>
                    <a:r>
                      <a:rPr lang="en-US" altLang="ko-KR" sz="1400" dirty="0" smtClean="0"/>
                      <a:t>)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90694"/>
                  <a:ext cx="3168352" cy="1196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이건만의 대표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한글패턴을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소가죽에 찍어 사용할 수록 고급스러움이 더해지는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카드지갑입니다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독창적인 무늬가 포인트가 될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수있는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실용적인 아이템입니다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980728" y="4807545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LM164UPV402LBB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36741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11CM, </a:t>
              </a:r>
              <a:r>
                <a:rPr lang="ko-KR" altLang="en-US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7.5CM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\35,000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92237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8" y="8096557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8" y="2012639"/>
            <a:ext cx="3198564" cy="319856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573016" y="2288704"/>
            <a:ext cx="2966510" cy="2933755"/>
            <a:chOff x="3573016" y="2288704"/>
            <a:chExt cx="2966510" cy="293375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29" y="3701749"/>
              <a:ext cx="1454097" cy="145409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851" y="3768362"/>
              <a:ext cx="1454097" cy="1454097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016" y="2288704"/>
              <a:ext cx="1454097" cy="145409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613" y="2324597"/>
              <a:ext cx="1454097" cy="1454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92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134</cp:revision>
  <dcterms:created xsi:type="dcterms:W3CDTF">2012-11-09T02:42:37Z</dcterms:created>
  <dcterms:modified xsi:type="dcterms:W3CDTF">2017-02-20T04:48:26Z</dcterms:modified>
</cp:coreProperties>
</file>