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416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 varScale="1">
        <p:scale>
          <a:sx n="42" d="100"/>
          <a:sy n="42" d="100"/>
        </p:scale>
        <p:origin x="1338" y="4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5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카드지갑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6932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789040" y="242228"/>
                    <a:ext cx="2996952" cy="3065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 err="1" smtClean="0"/>
                      <a:t>자개심플</a:t>
                    </a:r>
                    <a:r>
                      <a:rPr lang="ko-KR" altLang="en-US" dirty="0" smtClean="0"/>
                      <a:t> 카드지갑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653136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상세이미지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827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영롱한 빛깔의 조개껍데기를 정교하게 오려내어 표면에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감입시켜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꾸미는 한국의 전통 공예 기법인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나전칠기의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느낌을 담은 실용적인 카드 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836712" y="5351220"/>
              <a:ext cx="2768412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306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11cm,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7.5cm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778550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30g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\38,000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3721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300018" y="5564311"/>
            <a:ext cx="1967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LM164UPV401LSV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3" y="2059004"/>
            <a:ext cx="3196139" cy="3196139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3501008" y="2119658"/>
            <a:ext cx="3042970" cy="3058262"/>
            <a:chOff x="3548076" y="2119658"/>
            <a:chExt cx="3042970" cy="305826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81" y="2132092"/>
              <a:ext cx="1510965" cy="1510965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076" y="2119658"/>
              <a:ext cx="1510965" cy="1510965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65" y="3666955"/>
              <a:ext cx="1510965" cy="1510965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288" y="3644538"/>
              <a:ext cx="1510965" cy="1510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13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92</Words>
  <Application>Microsoft Office PowerPoint</Application>
  <PresentationFormat>A4 용지(210x297mm)</PresentationFormat>
  <Paragraphs>32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양승호</cp:lastModifiedBy>
  <cp:revision>132</cp:revision>
  <dcterms:created xsi:type="dcterms:W3CDTF">2012-11-09T02:42:37Z</dcterms:created>
  <dcterms:modified xsi:type="dcterms:W3CDTF">2017-02-08T02:02:13Z</dcterms:modified>
</cp:coreProperties>
</file>