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415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42" d="100"/>
          <a:sy n="42" d="100"/>
        </p:scale>
        <p:origin x="1338" y="4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3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 smtClean="0"/>
                      <a:t>양면심플</a:t>
                    </a:r>
                    <a:r>
                      <a:rPr lang="ko-KR" altLang="en-US" dirty="0" smtClean="0"/>
                      <a:t> 카드지갑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509120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상세이미지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8277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양면에 이건만의 아이덴티티 컬러인 오렌지와 그레이를 담아 새롭게 개발한 소가죽으로 안감없이 가벼우며 실용적인 카드 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836712" y="5351220"/>
              <a:ext cx="2768412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7.5cm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778550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25.5g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\35,000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372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00018" y="5564311"/>
            <a:ext cx="196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LM164UPV400LOR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7" y="2047068"/>
            <a:ext cx="3073550" cy="3073550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3429000" y="2072360"/>
            <a:ext cx="3104153" cy="3133060"/>
            <a:chOff x="3504204" y="2072360"/>
            <a:chExt cx="3104153" cy="313306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039" y="2083126"/>
              <a:ext cx="1556318" cy="155631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204" y="2072360"/>
              <a:ext cx="1556318" cy="155631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816" y="3643774"/>
              <a:ext cx="1556318" cy="1556318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937" y="3649102"/>
              <a:ext cx="1556318" cy="1556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0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89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132</cp:revision>
  <dcterms:created xsi:type="dcterms:W3CDTF">2012-11-09T02:42:37Z</dcterms:created>
  <dcterms:modified xsi:type="dcterms:W3CDTF">2017-02-08T02:01:46Z</dcterms:modified>
</cp:coreProperties>
</file>