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407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60" y="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0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여권지갑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 </a:t>
                    </a:r>
                    <a:r>
                      <a:rPr lang="ko-KR" altLang="en-US" dirty="0" err="1" smtClean="0"/>
                      <a:t>샤인</a:t>
                    </a:r>
                    <a:r>
                      <a:rPr lang="ko-KR" altLang="en-US" dirty="0" smtClean="0"/>
                      <a:t> 도트 </a:t>
                    </a:r>
                    <a:r>
                      <a:rPr lang="ko-KR" altLang="en-US" dirty="0"/>
                      <a:t>여권지갑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732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동그란 한글이 굴러가는 컨셉의 패턴으로 일정한 규칙과 반복이 유니크하고 생기 있는 느낌을 줍니다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부드러운 감촉과 자연스러운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모미의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슈렁큰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소가죽으로 제작되어 내구성이 좋고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지폐칸과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카드칸이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있어 수납이 용이한 여행 아이템입니다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2564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14.2cm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30g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\88,000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276455" y="5560119"/>
            <a:ext cx="201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LM164UPP001LWI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099112"/>
            <a:ext cx="1080000" cy="73720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9" y="2097572"/>
            <a:ext cx="3041391" cy="304139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533490" y="2080032"/>
            <a:ext cx="3043592" cy="2974487"/>
            <a:chOff x="3533490" y="2080032"/>
            <a:chExt cx="3043592" cy="297448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031" y="2080032"/>
              <a:ext cx="1457051" cy="145705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156" y="2122425"/>
              <a:ext cx="1457051" cy="1457051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490" y="3587077"/>
              <a:ext cx="1457051" cy="145705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580" y="3597468"/>
              <a:ext cx="1457051" cy="1457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107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130</cp:revision>
  <dcterms:created xsi:type="dcterms:W3CDTF">2012-11-09T02:42:37Z</dcterms:created>
  <dcterms:modified xsi:type="dcterms:W3CDTF">2017-02-08T02:36:56Z</dcterms:modified>
</cp:coreProperties>
</file>