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418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60"/>
  </p:normalViewPr>
  <p:slideViewPr>
    <p:cSldViewPr>
      <p:cViewPr varScale="1">
        <p:scale>
          <a:sx n="42" d="100"/>
          <a:sy n="42" d="100"/>
        </p:scale>
        <p:origin x="1398" y="4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8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명함지갑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46830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42228"/>
                    <a:ext cx="2880320" cy="3065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en-US" altLang="ko-KR" dirty="0" smtClean="0"/>
                      <a:t>New</a:t>
                    </a:r>
                    <a:r>
                      <a:rPr lang="ko-KR" altLang="en-US" dirty="0" smtClean="0"/>
                      <a:t>실크 명함지갑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9963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투톤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그레이 컬러 소가죽과 기하학 패턴의 실크와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스티치가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돋보이는 남성 카드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&amp;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명함지갑입니다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980728" y="5466327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306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10.5cm,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8cm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52g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\78,000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108652"/>
            <a:ext cx="1080000" cy="737207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181103" y="5509319"/>
            <a:ext cx="204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LM164MPN001LGY</a:t>
            </a:r>
            <a:endParaRPr lang="en-US" altLang="ko-K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1" y="2032114"/>
            <a:ext cx="3179615" cy="3179615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3416495" y="2078038"/>
            <a:ext cx="3195536" cy="3209652"/>
            <a:chOff x="3416495" y="2078038"/>
            <a:chExt cx="3195536" cy="3209652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306" y="2078039"/>
              <a:ext cx="1577725" cy="1577725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778" y="3673635"/>
              <a:ext cx="1577725" cy="1577725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495" y="2078038"/>
              <a:ext cx="1577725" cy="1577725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174" y="3709965"/>
              <a:ext cx="1577725" cy="157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11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89</Words>
  <Application>Microsoft Office PowerPoint</Application>
  <PresentationFormat>A4 용지(210x297mm)</PresentationFormat>
  <Paragraphs>32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양승호</cp:lastModifiedBy>
  <cp:revision>140</cp:revision>
  <dcterms:created xsi:type="dcterms:W3CDTF">2012-11-09T02:42:37Z</dcterms:created>
  <dcterms:modified xsi:type="dcterms:W3CDTF">2017-02-08T01:16:08Z</dcterms:modified>
</cp:coreProperties>
</file>