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422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>
      <p:cViewPr varScale="1">
        <p:scale>
          <a:sx n="42" d="100"/>
          <a:sy n="42" d="100"/>
        </p:scale>
        <p:origin x="1398" y="4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6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명함지갑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46830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42228"/>
                    <a:ext cx="2880320" cy="3065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smtClean="0"/>
                      <a:t>물결 명함지갑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548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독특한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텍스쳐의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물결엠보가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찍힌 브라운가죽으로 제작되었으며 시즌 트렌드를 잘 보여주는 모던한 아이템입니다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내부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카드칸에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새겨있는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한글 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24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자는 이건만의 디자인 정신을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센스있게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보여줍니다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306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10.5cm,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20g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\85,000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0865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181103" y="5509319"/>
            <a:ext cx="2048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LM164MPN001LBR</a:t>
            </a:r>
          </a:p>
          <a:p>
            <a:pPr algn="ctr"/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" y="2022460"/>
            <a:ext cx="3169233" cy="3169233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3507842" y="2071926"/>
            <a:ext cx="2976479" cy="3023082"/>
            <a:chOff x="3573016" y="2033876"/>
            <a:chExt cx="2976479" cy="3023082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321" y="2033876"/>
              <a:ext cx="1421174" cy="1421174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820" y="2058001"/>
              <a:ext cx="1421174" cy="1421174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016" y="3568196"/>
              <a:ext cx="1421174" cy="142117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899" y="3635784"/>
              <a:ext cx="1421174" cy="1421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9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99</Words>
  <Application>Microsoft Office PowerPoint</Application>
  <PresentationFormat>A4 용지(210x297mm)</PresentationFormat>
  <Paragraphs>33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140</cp:revision>
  <dcterms:created xsi:type="dcterms:W3CDTF">2012-11-09T02:42:37Z</dcterms:created>
  <dcterms:modified xsi:type="dcterms:W3CDTF">2017-02-08T01:15:41Z</dcterms:modified>
</cp:coreProperties>
</file>