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475" r:id="rId2"/>
    <p:sldId id="523" r:id="rId3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98" y="9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9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4016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8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1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46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7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7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0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9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2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3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8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1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79646">
                    <a:lumMod val="75000"/>
                  </a:srgbClr>
                </a:solidFill>
              </a:rPr>
              <a:t>&lt;</a:t>
            </a:r>
            <a:r>
              <a:rPr lang="ko-KR" altLang="en-US" b="1" dirty="0" smtClean="0">
                <a:solidFill>
                  <a:srgbClr val="F79646">
                    <a:lumMod val="75000"/>
                  </a:srgbClr>
                </a:solidFill>
              </a:rPr>
              <a:t>넥타</a:t>
            </a:r>
            <a:r>
              <a:rPr lang="ko-KR" altLang="en-US" b="1" dirty="0">
                <a:solidFill>
                  <a:srgbClr val="F79646">
                    <a:lumMod val="75000"/>
                  </a:srgbClr>
                </a:solidFill>
              </a:rPr>
              <a:t>이</a:t>
            </a:r>
            <a:r>
              <a:rPr lang="en-US" altLang="ko-KR" b="1" dirty="0" smtClean="0">
                <a:solidFill>
                  <a:srgbClr val="F79646">
                    <a:lumMod val="75000"/>
                  </a:srgbClr>
                </a:solidFill>
              </a:rPr>
              <a:t>&gt;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8508" y="8715300"/>
            <a:ext cx="3204468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400" dirty="0" smtClean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담당자 </a:t>
            </a:r>
            <a:r>
              <a:rPr lang="en-US" altLang="ko-KR" sz="1400" dirty="0" smtClean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ko-KR" altLang="en-US" sz="1400" dirty="0" smtClean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연락처 </a:t>
            </a:r>
            <a:r>
              <a:rPr lang="en-US" altLang="ko-KR" sz="1400" dirty="0" smtClean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: </a:t>
            </a:r>
            <a:br>
              <a:rPr lang="en-US" altLang="ko-KR" sz="1400" dirty="0" smtClean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</a:br>
            <a:r>
              <a:rPr lang="ko-KR" altLang="en-US" sz="14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</a:p>
        </p:txBody>
      </p:sp>
    </p:spTree>
    <p:extLst>
      <p:ext uri="{BB962C8B-B14F-4D97-AF65-F5344CB8AC3E}">
        <p14:creationId xmlns:p14="http://schemas.microsoft.com/office/powerpoint/2010/main" val="10269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207313"/>
                    <a:ext cx="2664296" cy="5211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400" b="1" dirty="0" err="1" smtClean="0">
                        <a:solidFill>
                          <a:prstClr val="white">
                            <a:lumMod val="50000"/>
                          </a:prstClr>
                        </a:solidFill>
                      </a:rPr>
                      <a:t>원방각</a:t>
                    </a:r>
                    <a:r>
                      <a:rPr lang="ko-KR" altLang="en-US" sz="1400" b="1" dirty="0" smtClean="0">
                        <a:solidFill>
                          <a:prstClr val="white">
                            <a:lumMod val="50000"/>
                          </a:prstClr>
                        </a:solidFill>
                      </a:rPr>
                      <a:t> 음파 넥타이</a:t>
                    </a:r>
                    <a:endParaRPr lang="en-US" altLang="ko-KR" sz="1400" b="1" dirty="0">
                      <a:solidFill>
                        <a:prstClr val="white">
                          <a:lumMod val="50000"/>
                        </a:prstClr>
                      </a:solidFill>
                    </a:endParaRPr>
                  </a:p>
                  <a:p>
                    <a:pPr algn="ctr"/>
                    <a:r>
                      <a:rPr lang="en-US" altLang="ko-KR" sz="1400" b="1" dirty="0" smtClean="0">
                        <a:solidFill>
                          <a:prstClr val="white">
                            <a:lumMod val="50000"/>
                          </a:prstClr>
                        </a:solidFill>
                      </a:rPr>
                      <a:t>(</a:t>
                    </a:r>
                    <a:r>
                      <a:rPr lang="ko-KR" altLang="en-US" sz="1400" b="1" dirty="0" smtClean="0">
                        <a:solidFill>
                          <a:prstClr val="white">
                            <a:lumMod val="50000"/>
                          </a:prstClr>
                        </a:solidFill>
                      </a:rPr>
                      <a:t>블</a:t>
                    </a:r>
                    <a:r>
                      <a:rPr lang="ko-KR" altLang="en-US" sz="1400" b="1" dirty="0">
                        <a:solidFill>
                          <a:prstClr val="white">
                            <a:lumMod val="50000"/>
                          </a:prstClr>
                        </a:solidFill>
                      </a:rPr>
                      <a:t>루</a:t>
                    </a:r>
                    <a:r>
                      <a:rPr lang="en-US" altLang="ko-KR" sz="1400" b="1" dirty="0" smtClean="0">
                        <a:solidFill>
                          <a:prstClr val="white">
                            <a:lumMod val="50000"/>
                          </a:prstClr>
                        </a:solidFill>
                      </a:rPr>
                      <a:t>)</a:t>
                    </a:r>
                    <a:endParaRPr lang="ko-KR" altLang="en-US" sz="1400" b="1" dirty="0">
                      <a:solidFill>
                        <a:prstClr val="white">
                          <a:lumMod val="50000"/>
                        </a:prstClr>
                      </a:solidFill>
                    </a:endParaRP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527012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498716"/>
                  <a:ext cx="3168352" cy="8277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한글 창제 원리의 기본단위인 천지인의 기본 구성 </a:t>
                  </a:r>
                  <a:r>
                    <a:rPr lang="ko-KR" altLang="en-US" sz="1200" b="1" dirty="0" err="1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원방각</a:t>
                  </a:r>
                  <a:r>
                    <a:rPr lang="en-US" altLang="ko-KR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(○□△)</a:t>
                  </a: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의 소리가 음파의 주파수처럼 퍼져나가는 모습을 표현한 감성적인 디자인입니다</a:t>
                  </a:r>
                  <a:r>
                    <a:rPr lang="en-US" altLang="ko-KR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508759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부가세포함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0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 fontAlgn="ctr">
                  <a:defRPr sz="16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altLang="ko-KR" sz="14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LM164MNX005SBL99</a:t>
                </a:r>
                <a:endParaRPr lang="en-US" altLang="ko-KR" sz="14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4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실크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100%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306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1400" b="1">
                  <a:solidFill>
                    <a:prstClr val="black">
                      <a:lumMod val="50000"/>
                      <a:lumOff val="50000"/>
                    </a:prstClr>
                  </a:solidFill>
                </a:defRPr>
              </a:lvl1pPr>
            </a:lstStyle>
            <a:p>
              <a:r>
                <a:rPr lang="en-US" altLang="ko-KR" dirty="0" smtClean="0"/>
                <a:t>8cm * 147cm</a:t>
              </a:r>
              <a:endParaRPr lang="en-US" altLang="ko-KR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4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white">
                      <a:lumMod val="50000"/>
                    </a:prstClr>
                  </a:solidFill>
                </a:rPr>
                <a:t>\95,000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별도문의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19558"/>
            <a:ext cx="771525" cy="79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19606"/>
            <a:ext cx="655963" cy="74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07" y="2500703"/>
            <a:ext cx="2520950" cy="243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2144688"/>
            <a:ext cx="2976562" cy="299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6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90</Words>
  <Application>Microsoft Office PowerPoint</Application>
  <PresentationFormat>A4 용지(210x297mm)</PresentationFormat>
  <Paragraphs>32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124</cp:revision>
  <dcterms:created xsi:type="dcterms:W3CDTF">2012-11-09T02:42:37Z</dcterms:created>
  <dcterms:modified xsi:type="dcterms:W3CDTF">2018-03-13T07:23:10Z</dcterms:modified>
</cp:coreProperties>
</file>