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475" r:id="rId2"/>
    <p:sldId id="476" r:id="rId3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132" y="9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9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4016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8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1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46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7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7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8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0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9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2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3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8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1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prstClr val="black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79646">
                    <a:lumMod val="75000"/>
                  </a:srgbClr>
                </a:solidFill>
              </a:rPr>
              <a:t>&lt;</a:t>
            </a:r>
            <a:r>
              <a:rPr lang="ko-KR" altLang="en-US" b="1" dirty="0" smtClean="0">
                <a:solidFill>
                  <a:srgbClr val="F79646">
                    <a:lumMod val="75000"/>
                  </a:srgbClr>
                </a:solidFill>
              </a:rPr>
              <a:t>스카프</a:t>
            </a:r>
            <a:r>
              <a:rPr lang="en-US" altLang="ko-KR" b="1" dirty="0" smtClean="0">
                <a:solidFill>
                  <a:srgbClr val="F79646">
                    <a:lumMod val="75000"/>
                  </a:srgbClr>
                </a:solidFill>
              </a:rPr>
              <a:t>&gt;</a:t>
            </a:r>
            <a:endParaRPr lang="en-US" altLang="ko-KR" b="1" dirty="0" smtClean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98458" y="858096"/>
            <a:ext cx="6642910" cy="8985448"/>
            <a:chOff x="98458" y="128980"/>
            <a:chExt cx="664291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98458" y="128980"/>
              <a:ext cx="6642910" cy="8957368"/>
              <a:chOff x="98458" y="128980"/>
              <a:chExt cx="664291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98458" y="128980"/>
                <a:ext cx="6642910" cy="8957368"/>
                <a:chOff x="98458" y="128980"/>
                <a:chExt cx="664291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116632" y="128980"/>
                  <a:ext cx="6624736" cy="8957368"/>
                  <a:chOff x="116632" y="92468"/>
                  <a:chExt cx="6624736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133748" y="92468"/>
                    <a:ext cx="2342032" cy="587664"/>
                    <a:chOff x="133748" y="141869"/>
                    <a:chExt cx="2342032" cy="587664"/>
                  </a:xfrm>
                </p:grpSpPr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79223" y="126438"/>
                    <a:ext cx="2808312" cy="5829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6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 smtClean="0"/>
                      <a:t>한글 </a:t>
                    </a:r>
                    <a:r>
                      <a:rPr lang="ko-KR" altLang="en-US" dirty="0" err="1" smtClean="0"/>
                      <a:t>모시적삼</a:t>
                    </a:r>
                    <a:r>
                      <a:rPr lang="ko-KR" altLang="en-US" dirty="0" smtClean="0"/>
                      <a:t> 스카프</a:t>
                    </a:r>
                    <a:endParaRPr lang="en-US" altLang="ko-KR" dirty="0" smtClean="0"/>
                  </a:p>
                  <a:p>
                    <a:r>
                      <a:rPr lang="en-US" altLang="ko-KR" dirty="0" smtClean="0"/>
                      <a:t>(</a:t>
                    </a:r>
                    <a:r>
                      <a:rPr lang="ko-KR" altLang="en-US" dirty="0" smtClean="0"/>
                      <a:t>네이비</a:t>
                    </a:r>
                    <a:r>
                      <a:rPr lang="en-US" altLang="ko-KR" dirty="0" smtClean="0"/>
                      <a:t>)</a:t>
                    </a:r>
                    <a:endParaRPr lang="ko-KR" altLang="en-US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33115" y="5375077"/>
                  <a:ext cx="3168352" cy="828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은은하게 비추는 모시라는 소재 모티브와 한글 자음이 어우러져 입체적인 한글 패턴을 만들어내어 하나의 작은 작품처럼 느껴지는 감각적인 한글 디자인입니다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1" y="8551961"/>
                  <a:ext cx="963273" cy="509182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3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ctr"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</a:defRPr>
                </a:lvl1pPr>
              </a:lstStyle>
              <a:p>
                <a:r>
                  <a:rPr lang="en-US" altLang="ko-KR" dirty="0" smtClean="0"/>
                  <a:t>LM164FSX004SNV </a:t>
                </a:r>
                <a:endParaRPr lang="en-US" altLang="ko-KR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276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실크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100%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00785"/>
              <a:ext cx="2480379" cy="276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172cm x 54cm</a:t>
              </a:r>
              <a:endPara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\75,000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3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9" y="8020220"/>
            <a:ext cx="771525" cy="7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20229"/>
            <a:ext cx="655963" cy="7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3539945" y="7008639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우아한 느낌의 </a:t>
            </a:r>
            <a:r>
              <a:rPr lang="ko-KR" altLang="en-US" sz="12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쉬폰</a:t>
            </a:r>
            <a:r>
              <a:rPr lang="ko-KR" altLang="en-US" sz="1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실크 소재와 모시 방울의 은은하면서도 시원한 </a:t>
            </a:r>
            <a:r>
              <a:rPr lang="ko-KR" altLang="en-US" sz="12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컬러감이</a:t>
            </a:r>
            <a:r>
              <a:rPr lang="ko-KR" altLang="en-US" sz="1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어우러진 여성스러운 스카프입니다</a:t>
            </a:r>
            <a:r>
              <a:rPr lang="en-US" altLang="ko-KR" sz="1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9" y="2057409"/>
            <a:ext cx="3214280" cy="3214280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3467564" y="2086962"/>
            <a:ext cx="3164976" cy="3133615"/>
            <a:chOff x="3467564" y="2086962"/>
            <a:chExt cx="3164976" cy="3133615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087" y="2086962"/>
              <a:ext cx="1566453" cy="1566453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738" y="3640782"/>
              <a:ext cx="1566453" cy="1566453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564" y="2086962"/>
              <a:ext cx="1566453" cy="1566453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086" y="3654124"/>
              <a:ext cx="1566453" cy="1566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57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109</Words>
  <Application>Microsoft Office PowerPoint</Application>
  <PresentationFormat>A4 용지(210x297mm)</PresentationFormat>
  <Paragraphs>34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6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111</cp:revision>
  <dcterms:created xsi:type="dcterms:W3CDTF">2012-11-09T02:42:37Z</dcterms:created>
  <dcterms:modified xsi:type="dcterms:W3CDTF">2018-03-06T02:32:42Z</dcterms:modified>
</cp:coreProperties>
</file>