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handoutMasterIdLst>
    <p:handoutMasterId r:id="rId6"/>
  </p:handoutMasterIdLst>
  <p:sldIdLst>
    <p:sldId id="256" r:id="rId3"/>
    <p:sldId id="259" r:id="rId4"/>
  </p:sldIdLst>
  <p:sldSz cx="6858000" cy="9906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8628"/>
    <a:srgbClr val="FCF3BA"/>
    <a:srgbClr val="F9E87F"/>
    <a:srgbClr val="DECC7E"/>
    <a:srgbClr val="FEDA40"/>
    <a:srgbClr val="FFCB37"/>
    <a:srgbClr val="FDB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3132" y="7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07103-EBA8-4CB1-9D96-7A559F0F048E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BE82F-6ABA-4E13-BCD8-CA13A7486C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2253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E45AA-AC52-4CBB-936A-9A360F96281F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49772-E836-4746-BAEA-98D5995504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3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492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8DB8F-FE96-41EA-9CE9-DFA7F852BE5D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297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" b="80284"/>
          <a:stretch/>
        </p:blipFill>
        <p:spPr>
          <a:xfrm>
            <a:off x="0" y="-15552"/>
            <a:ext cx="6858000" cy="85809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279236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519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97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7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2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920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367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541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483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2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9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2" y="2072925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973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2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936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1727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435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311403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906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8508" y="8715300"/>
            <a:ext cx="2700412" cy="1062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담당자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연락처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직영몰</a:t>
            </a: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http://www.lgmmall.com/</a:t>
            </a:r>
            <a:endParaRPr lang="en-US" altLang="ko-KR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9211" y="5097016"/>
            <a:ext cx="3435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&lt;</a:t>
            </a:r>
            <a:r>
              <a:rPr lang="ko-KR" altLang="en-US" b="1" dirty="0">
                <a:solidFill>
                  <a:schemeClr val="accent6">
                    <a:lumMod val="75000"/>
                  </a:schemeClr>
                </a:solidFill>
              </a:rPr>
              <a:t>자수라인 </a:t>
            </a:r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</a:rPr>
              <a:t>롱 </a:t>
            </a:r>
            <a:endParaRPr lang="en-US" altLang="ko-KR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</a:rPr>
              <a:t>       </a:t>
            </a:r>
            <a:r>
              <a:rPr lang="ko-KR" altLang="en-US" b="1" dirty="0" err="1" smtClean="0">
                <a:solidFill>
                  <a:schemeClr val="accent6">
                    <a:lumMod val="75000"/>
                  </a:schemeClr>
                </a:solidFill>
              </a:rPr>
              <a:t>울실크스카프</a:t>
            </a:r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</a:rPr>
              <a:t>바이올렛</a:t>
            </a:r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)&gt;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그룹 107"/>
          <p:cNvGrpSpPr/>
          <p:nvPr/>
        </p:nvGrpSpPr>
        <p:grpSpPr>
          <a:xfrm>
            <a:off x="98458" y="858096"/>
            <a:ext cx="6642910" cy="8985448"/>
            <a:chOff x="98458" y="128980"/>
            <a:chExt cx="6642910" cy="8957368"/>
          </a:xfrm>
        </p:grpSpPr>
        <p:grpSp>
          <p:nvGrpSpPr>
            <p:cNvPr id="93" name="그룹 92"/>
            <p:cNvGrpSpPr/>
            <p:nvPr/>
          </p:nvGrpSpPr>
          <p:grpSpPr>
            <a:xfrm>
              <a:off x="98458" y="128980"/>
              <a:ext cx="6642910" cy="8957368"/>
              <a:chOff x="98458" y="128980"/>
              <a:chExt cx="6642910" cy="8957368"/>
            </a:xfrm>
          </p:grpSpPr>
          <p:grpSp>
            <p:nvGrpSpPr>
              <p:cNvPr id="90" name="그룹 89"/>
              <p:cNvGrpSpPr/>
              <p:nvPr/>
            </p:nvGrpSpPr>
            <p:grpSpPr>
              <a:xfrm>
                <a:off x="98458" y="128980"/>
                <a:ext cx="6642910" cy="8957368"/>
                <a:chOff x="98458" y="128980"/>
                <a:chExt cx="6642910" cy="8957368"/>
              </a:xfrm>
            </p:grpSpPr>
            <p:grpSp>
              <p:nvGrpSpPr>
                <p:cNvPr id="70" name="그룹 69"/>
                <p:cNvGrpSpPr/>
                <p:nvPr/>
              </p:nvGrpSpPr>
              <p:grpSpPr>
                <a:xfrm>
                  <a:off x="116632" y="128980"/>
                  <a:ext cx="6624736" cy="8957368"/>
                  <a:chOff x="116632" y="92468"/>
                  <a:chExt cx="6624736" cy="8957368"/>
                </a:xfrm>
              </p:grpSpPr>
              <p:grpSp>
                <p:nvGrpSpPr>
                  <p:cNvPr id="7" name="그룹 6"/>
                  <p:cNvGrpSpPr/>
                  <p:nvPr/>
                </p:nvGrpSpPr>
                <p:grpSpPr>
                  <a:xfrm>
                    <a:off x="133748" y="92468"/>
                    <a:ext cx="2342032" cy="587664"/>
                    <a:chOff x="133748" y="141869"/>
                    <a:chExt cx="2342032" cy="587664"/>
                  </a:xfrm>
                </p:grpSpPr>
                <p:pic>
                  <p:nvPicPr>
                    <p:cNvPr id="23" name="그림 22" descr="표지1.jpg"/>
                    <p:cNvPicPr>
                      <a:picLocks noChangeAspect="1"/>
                    </p:cNvPicPr>
                    <p:nvPr/>
                  </p:nvPicPr>
                  <p:blipFill>
                    <a:blip r:embed="rId3" cstate="print"/>
                    <a:srcRect t="30279" b="57841"/>
                    <a:stretch>
                      <a:fillRect/>
                    </a:stretch>
                  </p:blipFill>
                  <p:spPr>
                    <a:xfrm>
                      <a:off x="133748" y="141869"/>
                      <a:ext cx="2143124" cy="36004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" name="TextBox 2"/>
                    <p:cNvSpPr txBox="1"/>
                    <p:nvPr/>
                  </p:nvSpPr>
                  <p:spPr>
                    <a:xfrm>
                      <a:off x="332656" y="417022"/>
                      <a:ext cx="2143124" cy="31251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ko-KR" altLang="en-US" sz="1600" b="1" dirty="0" smtClean="0">
                          <a:solidFill>
                            <a:prstClr val="white">
                              <a:lumMod val="65000"/>
                            </a:prstClr>
                          </a:solidFill>
                        </a:rPr>
                        <a:t>상 품 제 안 서</a:t>
                      </a:r>
                      <a:endParaRPr lang="ko-KR" altLang="en-US" sz="1600" b="1" dirty="0">
                        <a:solidFill>
                          <a:prstClr val="white">
                            <a:lumMod val="65000"/>
                          </a:prstClr>
                        </a:solidFill>
                      </a:endParaRPr>
                    </a:p>
                  </p:txBody>
                </p:sp>
              </p:grpSp>
              <p:sp>
                <p:nvSpPr>
                  <p:cNvPr id="11" name="직사각형 10"/>
                  <p:cNvSpPr/>
                  <p:nvPr/>
                </p:nvSpPr>
                <p:spPr>
                  <a:xfrm>
                    <a:off x="116632" y="107504"/>
                    <a:ext cx="6624736" cy="8942332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5" name="직선 연결선 24"/>
                  <p:cNvCxnSpPr/>
                  <p:nvPr/>
                </p:nvCxnSpPr>
                <p:spPr>
                  <a:xfrm>
                    <a:off x="116632" y="755576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직선 연결선 26"/>
                  <p:cNvCxnSpPr/>
                  <p:nvPr/>
                </p:nvCxnSpPr>
                <p:spPr>
                  <a:xfrm>
                    <a:off x="278092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직선 연결선 28"/>
                  <p:cNvCxnSpPr/>
                  <p:nvPr/>
                </p:nvCxnSpPr>
                <p:spPr>
                  <a:xfrm>
                    <a:off x="386104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2727283" y="226838"/>
                    <a:ext cx="120577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ko-KR" altLang="en-US" sz="2000" b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상 품 명</a:t>
                    </a:r>
                    <a:endParaRPr lang="ko-KR" altLang="en-US" sz="2000" b="1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endParaRPr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3898626" y="154729"/>
                    <a:ext cx="2808312" cy="58294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ko-KR"/>
                    </a:defPPr>
                    <a:lvl1pPr algn="ctr">
                      <a:defRPr sz="1600" b="1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</a:defRPr>
                    </a:lvl1pPr>
                  </a:lstStyle>
                  <a:p>
                    <a:r>
                      <a:rPr lang="ko-KR" altLang="en-US" dirty="0"/>
                      <a:t>자수라인 </a:t>
                    </a:r>
                    <a:r>
                      <a:rPr lang="ko-KR" altLang="en-US" dirty="0" smtClean="0"/>
                      <a:t>롱 </a:t>
                    </a:r>
                    <a:r>
                      <a:rPr lang="ko-KR" altLang="en-US" dirty="0" err="1" smtClean="0"/>
                      <a:t>울실크스카프</a:t>
                    </a:r>
                    <a:r>
                      <a:rPr lang="en-US" altLang="ko-KR" dirty="0" smtClean="0"/>
                      <a:t>(</a:t>
                    </a:r>
                    <a:r>
                      <a:rPr lang="ko-KR" altLang="en-US" dirty="0" smtClean="0"/>
                      <a:t>바이올렛</a:t>
                    </a:r>
                    <a:r>
                      <a:rPr lang="en-US" altLang="ko-KR" dirty="0" smtClean="0"/>
                      <a:t>)</a:t>
                    </a:r>
                    <a:endParaRPr lang="ko-KR" altLang="en-US" dirty="0"/>
                  </a:p>
                </p:txBody>
              </p:sp>
              <p:sp>
                <p:nvSpPr>
                  <p:cNvPr id="34" name="모서리가 둥근 직사각형 33"/>
                  <p:cNvSpPr/>
                  <p:nvPr/>
                </p:nvSpPr>
                <p:spPr>
                  <a:xfrm>
                    <a:off x="1124744" y="899592"/>
                    <a:ext cx="1054877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상품 이미지</a:t>
                    </a:r>
                  </a:p>
                </p:txBody>
              </p:sp>
              <p:sp>
                <p:nvSpPr>
                  <p:cNvPr id="35" name="모서리가 둥근 직사각형 34"/>
                  <p:cNvSpPr/>
                  <p:nvPr/>
                </p:nvSpPr>
                <p:spPr>
                  <a:xfrm>
                    <a:off x="4455004" y="899592"/>
                    <a:ext cx="990220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상세 이미지</a:t>
                    </a:r>
                  </a:p>
                </p:txBody>
              </p:sp>
              <p:cxnSp>
                <p:nvCxnSpPr>
                  <p:cNvPr id="48" name="직선 연결선 47"/>
                  <p:cNvCxnSpPr/>
                  <p:nvPr/>
                </p:nvCxnSpPr>
                <p:spPr>
                  <a:xfrm>
                    <a:off x="116632" y="525556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직선 연결선 49"/>
                  <p:cNvCxnSpPr/>
                  <p:nvPr/>
                </p:nvCxnSpPr>
                <p:spPr>
                  <a:xfrm>
                    <a:off x="116632" y="849592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직선 연결선 54"/>
                  <p:cNvCxnSpPr/>
                  <p:nvPr/>
                </p:nvCxnSpPr>
                <p:spPr>
                  <a:xfrm>
                    <a:off x="116632" y="7199784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직선 연결선 56"/>
                  <p:cNvCxnSpPr/>
                  <p:nvPr/>
                </p:nvCxnSpPr>
                <p:spPr>
                  <a:xfrm>
                    <a:off x="980728" y="457867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직선 연결선 58"/>
                  <p:cNvCxnSpPr/>
                  <p:nvPr/>
                </p:nvCxnSpPr>
                <p:spPr>
                  <a:xfrm>
                    <a:off x="3573016" y="457200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직선 연결선 59"/>
                  <p:cNvCxnSpPr/>
                  <p:nvPr/>
                </p:nvCxnSpPr>
                <p:spPr>
                  <a:xfrm>
                    <a:off x="116632" y="5903640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직선 연결선 61"/>
                  <p:cNvCxnSpPr/>
                  <p:nvPr/>
                </p:nvCxnSpPr>
                <p:spPr>
                  <a:xfrm>
                    <a:off x="116632" y="6551712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직선 연결선 63"/>
                  <p:cNvCxnSpPr/>
                  <p:nvPr/>
                </p:nvCxnSpPr>
                <p:spPr>
                  <a:xfrm>
                    <a:off x="116632" y="7847856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직선 연결선 64"/>
                  <p:cNvCxnSpPr/>
                  <p:nvPr/>
                </p:nvCxnSpPr>
                <p:spPr>
                  <a:xfrm>
                    <a:off x="4365105" y="7199784"/>
                    <a:ext cx="0" cy="1850052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직선 연결선 66"/>
                  <p:cNvCxnSpPr/>
                  <p:nvPr/>
                </p:nvCxnSpPr>
                <p:spPr>
                  <a:xfrm>
                    <a:off x="3573016" y="8135888"/>
                    <a:ext cx="3168352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직선 연결선 68"/>
                  <p:cNvCxnSpPr>
                    <a:stCxn id="11" idx="1"/>
                    <a:endCxn id="11" idx="3"/>
                  </p:cNvCxnSpPr>
                  <p:nvPr/>
                </p:nvCxnSpPr>
                <p:spPr>
                  <a:xfrm>
                    <a:off x="116632" y="4578670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7" name="모서리가 둥근 직사각형 76"/>
                <p:cNvSpPr/>
                <p:nvPr/>
              </p:nvSpPr>
              <p:spPr>
                <a:xfrm>
                  <a:off x="183645" y="4807545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모델명</a:t>
                  </a: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3573016" y="5603919"/>
                  <a:ext cx="3168352" cy="13806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여러가지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기법으로 아름다운 효과를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/>
                  </a:r>
                  <a:b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</a:b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나타내는 섬유예술의 한 분야인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/>
                  </a:r>
                  <a:b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</a:b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전통자수의 모티브를 모던하게 표현한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/>
                  </a:r>
                  <a:b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</a:b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디자인과 </a:t>
                  </a: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여러가지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색실로 수를 놓은듯한 절제된 화려함이 돋보이는 디자인으로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/>
                  </a:r>
                  <a:b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</a:b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간절기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제품으로 부드럽고 포근한 감촉의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/>
                  </a:r>
                  <a:b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</a:b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울실크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소재의 스카프입니다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.</a:t>
                  </a:r>
                </a:p>
              </p:txBody>
            </p:sp>
            <p:sp>
              <p:nvSpPr>
                <p:cNvPr id="79" name="모서리가 둥근 직사각형 78"/>
                <p:cNvSpPr/>
                <p:nvPr/>
              </p:nvSpPr>
              <p:spPr>
                <a:xfrm>
                  <a:off x="215307" y="550810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 재</a:t>
                  </a:r>
                </a:p>
              </p:txBody>
            </p:sp>
            <p:sp>
              <p:nvSpPr>
                <p:cNvPr id="80" name="모서리가 둥근 직사각형 79"/>
                <p:cNvSpPr/>
                <p:nvPr/>
              </p:nvSpPr>
              <p:spPr>
                <a:xfrm>
                  <a:off x="215307" y="616725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크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 기</a:t>
                  </a:r>
                </a:p>
              </p:txBody>
            </p:sp>
            <p:sp>
              <p:nvSpPr>
                <p:cNvPr id="81" name="모서리가 둥근 직사각형 80"/>
                <p:cNvSpPr/>
                <p:nvPr/>
              </p:nvSpPr>
              <p:spPr>
                <a:xfrm>
                  <a:off x="245174" y="6804248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무 게</a:t>
                  </a:r>
                </a:p>
              </p:txBody>
            </p:sp>
            <p:sp>
              <p:nvSpPr>
                <p:cNvPr id="82" name="모서리가 둥근 직사각형 81"/>
                <p:cNvSpPr/>
                <p:nvPr/>
              </p:nvSpPr>
              <p:spPr>
                <a:xfrm>
                  <a:off x="179446" y="8028384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>
                      <a:solidFill>
                        <a:prstClr val="black"/>
                      </a:solidFill>
                    </a:rPr>
                    <a:t>제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조원</a:t>
                  </a:r>
                </a:p>
              </p:txBody>
            </p:sp>
            <p:sp>
              <p:nvSpPr>
                <p:cNvPr id="83" name="모서리가 둥근 직사각형 82"/>
                <p:cNvSpPr/>
                <p:nvPr/>
              </p:nvSpPr>
              <p:spPr>
                <a:xfrm>
                  <a:off x="98458" y="8623969"/>
                  <a:ext cx="92900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소비자가</a:t>
                  </a:r>
                </a:p>
              </p:txBody>
            </p:sp>
            <p:sp>
              <p:nvSpPr>
                <p:cNvPr id="84" name="모서리가 둥근 직사각형 83"/>
                <p:cNvSpPr/>
                <p:nvPr/>
              </p:nvSpPr>
              <p:spPr>
                <a:xfrm>
                  <a:off x="187990" y="7452320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원산지</a:t>
                  </a: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3758263" y="7308305"/>
                  <a:ext cx="430887" cy="864096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algn="ctr"/>
                  <a:r>
                    <a:rPr lang="ko-KR" altLang="en-US" sz="1600" b="1" dirty="0" smtClean="0">
                      <a:solidFill>
                        <a:prstClr val="black"/>
                      </a:solidFill>
                    </a:rPr>
                    <a:t>케이</a:t>
                  </a:r>
                  <a:r>
                    <a:rPr lang="ko-KR" altLang="en-US" sz="1600" b="1" dirty="0">
                      <a:solidFill>
                        <a:prstClr val="black"/>
                      </a:solidFill>
                    </a:rPr>
                    <a:t>스</a:t>
                  </a:r>
                </a:p>
              </p:txBody>
            </p:sp>
            <p:sp>
              <p:nvSpPr>
                <p:cNvPr id="87" name="모서리가 둥근 직사각형 86"/>
                <p:cNvSpPr/>
                <p:nvPr/>
              </p:nvSpPr>
              <p:spPr>
                <a:xfrm>
                  <a:off x="3613850" y="8191921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임가공</a:t>
                  </a:r>
                  <a:endParaRPr lang="ko-KR" altLang="en-US" sz="1400" b="1" dirty="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모서리가 둥근 직사각형 87"/>
                <p:cNvSpPr/>
                <p:nvPr/>
              </p:nvSpPr>
              <p:spPr>
                <a:xfrm>
                  <a:off x="3507841" y="8551961"/>
                  <a:ext cx="963273" cy="509182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공급가</a:t>
                  </a:r>
                  <a:endParaRPr lang="en-US" altLang="ko-KR" sz="1400" b="1" dirty="0" smtClean="0">
                    <a:solidFill>
                      <a:prstClr val="black"/>
                    </a:solidFill>
                  </a:endParaRPr>
                </a:p>
                <a:p>
                  <a:pPr algn="dist"/>
                  <a:r>
                    <a:rPr lang="en-US" altLang="ko-KR" sz="1000" b="1" dirty="0" smtClean="0">
                      <a:solidFill>
                        <a:prstClr val="black"/>
                      </a:solidFill>
                    </a:rPr>
                    <a:t>(</a:t>
                  </a:r>
                  <a:r>
                    <a:rPr lang="ko-KR" altLang="en-US" sz="1000" b="1" dirty="0" smtClean="0">
                      <a:solidFill>
                        <a:prstClr val="black"/>
                      </a:solidFill>
                    </a:rPr>
                    <a:t>부가세별도</a:t>
                  </a:r>
                  <a:r>
                    <a:rPr lang="en-US" altLang="ko-KR" sz="1000" b="1" dirty="0" smtClean="0">
                      <a:solidFill>
                        <a:prstClr val="white">
                          <a:lumMod val="50000"/>
                        </a:prstClr>
                      </a:solidFill>
                    </a:rPr>
                    <a:t>)</a:t>
                  </a:r>
                  <a:endParaRPr lang="ko-KR" altLang="en-US" sz="1000" b="1" dirty="0" smtClean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</p:grpSp>
          <p:sp>
            <p:nvSpPr>
              <p:cNvPr id="92" name="TextBox 91"/>
              <p:cNvSpPr txBox="1"/>
              <p:nvPr/>
            </p:nvSpPr>
            <p:spPr>
              <a:xfrm>
                <a:off x="1027463" y="4809510"/>
                <a:ext cx="2480379" cy="337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 algn="ctr">
                  <a:defRPr sz="1600" b="1">
                    <a:solidFill>
                      <a:prstClr val="black">
                        <a:lumMod val="50000"/>
                        <a:lumOff val="50000"/>
                      </a:prstClr>
                    </a:solidFill>
                  </a:defRPr>
                </a:lvl1pPr>
              </a:lstStyle>
              <a:p>
                <a:r>
                  <a:rPr lang="en-US" altLang="ko-KR" dirty="0" smtClean="0"/>
                  <a:t>LM164FSX002SVV</a:t>
                </a:r>
                <a:endParaRPr lang="en-US" altLang="ko-KR" dirty="0"/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3933056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smtClean="0">
                    <a:solidFill>
                      <a:prstClr val="black"/>
                    </a:solidFill>
                  </a:rPr>
                  <a:t>상품설명서</a:t>
                </a:r>
                <a:endParaRPr lang="en-US" altLang="ko-KR" sz="1600" b="1" dirty="0" smtClea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1052736" y="5508104"/>
              <a:ext cx="2480379" cy="276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울 </a:t>
              </a:r>
              <a:r>
                <a:rPr lang="en-US" altLang="ko-KR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65%, </a:t>
              </a:r>
              <a:r>
                <a:rPr lang="ko-KR" altLang="en-US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실크 </a:t>
              </a:r>
              <a:r>
                <a:rPr lang="en-US" altLang="ko-KR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35%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052736" y="6100785"/>
              <a:ext cx="2480379" cy="276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172cm x 54cm</a:t>
              </a:r>
              <a:endParaRPr lang="en-US" altLang="ko-KR" sz="1200" b="1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020629" y="6804248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-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52736" y="745232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국내생산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(Korea)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52736" y="804987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</a:t>
              </a:r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주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)</a:t>
              </a:r>
              <a:r>
                <a:rPr lang="ko-KR" altLang="en-US" sz="16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이건만에이앤에프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052736" y="8604448"/>
              <a:ext cx="2480379" cy="337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rgbClr val="FF0000"/>
                  </a:solidFill>
                </a:rPr>
                <a:t>\108,000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437112" y="8244408"/>
              <a:ext cx="2152446" cy="234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띠지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스티커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라벨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쇼핑</a:t>
              </a:r>
              <a:r>
                <a:rPr lang="ko-KR" altLang="en-US" sz="105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백</a:t>
              </a:r>
              <a:endParaRPr lang="en-US" altLang="ko-KR" sz="105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437112" y="8604448"/>
              <a:ext cx="2152446" cy="337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rgbClr val="FF0000"/>
                  </a:solidFill>
                </a:rPr>
                <a:t>문의</a:t>
              </a:r>
              <a:endParaRPr lang="en-US" altLang="ko-KR" sz="1600" b="1" dirty="0" smtClean="0">
                <a:solidFill>
                  <a:srgbClr val="FF0000"/>
                </a:solidFill>
              </a:endParaRPr>
            </a:p>
          </p:txBody>
        </p:sp>
      </p:grp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99" y="8020220"/>
            <a:ext cx="771525" cy="79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365" y="8020229"/>
            <a:ext cx="655963" cy="749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556" y="2256737"/>
            <a:ext cx="3126436" cy="2738947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7041" y="2230181"/>
            <a:ext cx="2774410" cy="276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42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이건만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1827</TotalTime>
  <Words>87</Words>
  <Application>Microsoft Office PowerPoint</Application>
  <PresentationFormat>A4 용지(210x297mm)</PresentationFormat>
  <Paragraphs>33</Paragraphs>
  <Slides>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</vt:i4>
      </vt:variant>
    </vt:vector>
  </HeadingPairs>
  <TitlesOfParts>
    <vt:vector size="7" baseType="lpstr">
      <vt:lpstr>HY견고딕</vt:lpstr>
      <vt:lpstr>맑은 고딕</vt:lpstr>
      <vt:lpstr>Arial</vt:lpstr>
      <vt:lpstr>이건만테마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</dc:creator>
  <cp:lastModifiedBy>HOME</cp:lastModifiedBy>
  <cp:revision>91</cp:revision>
  <dcterms:created xsi:type="dcterms:W3CDTF">2012-11-09T02:42:37Z</dcterms:created>
  <dcterms:modified xsi:type="dcterms:W3CDTF">2018-03-06T02:02:08Z</dcterms:modified>
</cp:coreProperties>
</file>