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259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9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79236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19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9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20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7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41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8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7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36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72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3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0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211" y="5097016"/>
            <a:ext cx="3291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자수라인 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롱 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울실크스카프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블루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)&gt;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98458" y="858096"/>
            <a:ext cx="6642910" cy="8985448"/>
            <a:chOff x="98458" y="128980"/>
            <a:chExt cx="664291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98458" y="128980"/>
              <a:ext cx="6642910" cy="8957368"/>
              <a:chOff x="98458" y="128980"/>
              <a:chExt cx="664291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98458" y="128980"/>
                <a:ext cx="6642910" cy="8957368"/>
                <a:chOff x="98458" y="128980"/>
                <a:chExt cx="664291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116632" y="128980"/>
                  <a:ext cx="6624736" cy="8957368"/>
                  <a:chOff x="116632" y="92468"/>
                  <a:chExt cx="6624736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133748" y="92468"/>
                    <a:ext cx="2342032" cy="587664"/>
                    <a:chOff x="133748" y="141869"/>
                    <a:chExt cx="2342032" cy="587664"/>
                  </a:xfrm>
                </p:grpSpPr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98626" y="154729"/>
                    <a:ext cx="2808312" cy="5829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자수라인 </a:t>
                    </a:r>
                    <a:r>
                      <a:rPr lang="ko-KR" altLang="en-US" dirty="0" smtClean="0"/>
                      <a:t>롱 </a:t>
                    </a:r>
                    <a:r>
                      <a:rPr lang="ko-KR" altLang="en-US" dirty="0" err="1" smtClean="0"/>
                      <a:t>울실크스카프</a:t>
                    </a:r>
                    <a:r>
                      <a:rPr lang="en-US" altLang="ko-KR" dirty="0" smtClean="0"/>
                      <a:t>(</a:t>
                    </a:r>
                    <a:r>
                      <a:rPr lang="ko-KR" altLang="en-US" dirty="0" smtClean="0"/>
                      <a:t>블루</a:t>
                    </a:r>
                    <a:r>
                      <a:rPr lang="en-US" altLang="ko-KR" dirty="0" smtClean="0"/>
                      <a:t>)</a:t>
                    </a:r>
                    <a:endParaRPr lang="ko-KR" altLang="en-US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603919"/>
                  <a:ext cx="3168352" cy="13806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여러가지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기법으로 아름다운 효과를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/>
                  </a:r>
                  <a:b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</a:b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나타내는 섬유예술의 한 분야인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/>
                  </a:r>
                  <a:b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</a:b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전통자수의 모티브를 모던하게 표현한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/>
                  </a:r>
                  <a:b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</a:b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디자인과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여러가지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색실로 수를 놓은듯한 절제된 화려함이 돋보이는 디자인으로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/>
                  </a:r>
                  <a:b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</a:b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간절기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제품으로 부드럽고 포근한 감촉의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/>
                  </a:r>
                  <a:b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</a:b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울실크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소재의 스카프입니다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1" y="8551961"/>
                  <a:ext cx="963273" cy="509182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3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dirty="0" smtClean="0"/>
                  <a:t>LM164FSX002SBL</a:t>
                </a:r>
                <a:endParaRPr lang="en-US" altLang="ko-KR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276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울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65%, 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실크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35%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276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172cm x 54cm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\108,000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20220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20229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546" y="2280548"/>
            <a:ext cx="2709637" cy="254007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1690" y="2068859"/>
            <a:ext cx="3070617" cy="30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87</Words>
  <Application>Microsoft Office PowerPoint</Application>
  <PresentationFormat>A4 용지(210x297mm)</PresentationFormat>
  <Paragraphs>33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89</cp:revision>
  <dcterms:created xsi:type="dcterms:W3CDTF">2012-11-09T02:42:37Z</dcterms:created>
  <dcterms:modified xsi:type="dcterms:W3CDTF">2018-03-06T02:02:21Z</dcterms:modified>
</cp:coreProperties>
</file>