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259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313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9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7923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9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97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20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41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7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936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72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3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6632" y="521121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자수라인 </a:t>
            </a:r>
            <a:r>
              <a:rPr lang="ko-KR" altLang="en-US" b="1" dirty="0" err="1">
                <a:solidFill>
                  <a:schemeClr val="accent6">
                    <a:lumMod val="75000"/>
                  </a:schemeClr>
                </a:solidFill>
              </a:rPr>
              <a:t>롱스카프</a:t>
            </a:r>
            <a:r>
              <a:rPr lang="en-US" altLang="ko-KR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블랙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)&gt;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98458" y="858096"/>
            <a:ext cx="6642910" cy="8985448"/>
            <a:chOff x="98458" y="128980"/>
            <a:chExt cx="664291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98458" y="128980"/>
              <a:ext cx="6642910" cy="8957368"/>
              <a:chOff x="98458" y="128980"/>
              <a:chExt cx="664291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98458" y="128980"/>
                <a:ext cx="6642910" cy="8957368"/>
                <a:chOff x="98458" y="128980"/>
                <a:chExt cx="664291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116632" y="128980"/>
                  <a:ext cx="6624736" cy="8957368"/>
                  <a:chOff x="116632" y="92468"/>
                  <a:chExt cx="6624736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133748" y="92468"/>
                    <a:ext cx="2342032" cy="587664"/>
                    <a:chOff x="133748" y="141869"/>
                    <a:chExt cx="2342032" cy="587664"/>
                  </a:xfrm>
                </p:grpSpPr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374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자수라인 </a:t>
                    </a:r>
                    <a:r>
                      <a:rPr lang="ko-KR" altLang="en-US" dirty="0" err="1" smtClean="0"/>
                      <a:t>롱스카프</a:t>
                    </a:r>
                    <a:r>
                      <a:rPr lang="en-US" altLang="ko-KR" dirty="0" smtClean="0"/>
                      <a:t>(</a:t>
                    </a:r>
                    <a:r>
                      <a:rPr lang="ko-KR" altLang="en-US" dirty="0" smtClean="0"/>
                      <a:t>블랙</a:t>
                    </a:r>
                    <a:r>
                      <a:rPr lang="en-US" altLang="ko-KR" dirty="0" smtClean="0"/>
                      <a:t>)</a:t>
                    </a:r>
                    <a:endParaRPr lang="ko-KR" altLang="en-US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603919"/>
                  <a:ext cx="3168352" cy="1196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여러가지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기법으로 아름다운 효과를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나타내는 섬유예술의 한 분야인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전통자수의 모티브를 모던하게 표현한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디자인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여러가지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색실로 수를 놓은듯한 절제된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/>
                  </a:r>
                  <a:b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</a:b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화려한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컬러감이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돋보이는 스카프입니다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1" y="8551961"/>
                  <a:ext cx="963273" cy="509182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LM164FSX001SBB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매쉬</a:t>
              </a:r>
              <a:r>
                <a:rPr lang="en-US" altLang="ko-KR" sz="120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172cm x 54cm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99" y="8020220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20229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649" y="2243939"/>
            <a:ext cx="3096344" cy="28721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6816" y="2024673"/>
            <a:ext cx="3138753" cy="31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82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2018-03-06T01:58:19Z</dcterms:modified>
</cp:coreProperties>
</file>