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385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/>
                      <a:t>라미</a:t>
                    </a:r>
                    <a:r>
                      <a:rPr lang="ko-KR" altLang="en-US" dirty="0"/>
                      <a:t> 도트 스카프</a:t>
                    </a:r>
                    <a:r>
                      <a:rPr lang="en-US" altLang="ko-KR" dirty="0"/>
                      <a:t>(</a:t>
                    </a:r>
                    <a:r>
                      <a:rPr lang="ko-KR" altLang="en-US" dirty="0" err="1"/>
                      <a:t>레드</a:t>
                    </a:r>
                    <a:r>
                      <a:rPr lang="en-US" altLang="ko-KR" dirty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도트와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한글이 만나 조화를 이루어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 리듬감을 표현한 감성적인 스카프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심플하면서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위트있는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도트패턴과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리넨소재의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콜라보로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자연스러우면서</a:t>
                  </a:r>
                  <a:endParaRPr lang="en-US" altLang="ko-KR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</a:t>
                  </a:r>
                  <a:r>
                    <a:rPr lang="en-US" altLang="ko-KR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 </a:t>
                  </a:r>
                  <a:r>
                    <a:rPr lang="ko-KR" alt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세련된 분위기를 연출하수 있는 디자인</a:t>
                  </a:r>
                  <a:endParaRPr lang="en-US" altLang="ko-KR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LM154USX001XRD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모달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50%,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12%,</a:t>
              </a:r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린넨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38%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198cm x 54cm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\88,000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8" y="2288704"/>
            <a:ext cx="2794000" cy="258716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63" y="3813945"/>
            <a:ext cx="1270000" cy="11759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1" y="3831774"/>
            <a:ext cx="1270000" cy="117598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3" y="2398977"/>
            <a:ext cx="1270000" cy="117598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45" y="2398977"/>
            <a:ext cx="1270000" cy="11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105</Words>
  <Application>Microsoft Office PowerPoint</Application>
  <PresentationFormat>A4 용지(210x297mm)</PresentationFormat>
  <Paragraphs>37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116</cp:revision>
  <dcterms:created xsi:type="dcterms:W3CDTF">2012-11-09T02:42:37Z</dcterms:created>
  <dcterms:modified xsi:type="dcterms:W3CDTF">2018-03-06T02:05:27Z</dcterms:modified>
</cp:coreProperties>
</file>