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75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510" y="-28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0692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8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37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23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66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1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0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9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04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6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0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벨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트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301310"/>
                    <a:ext cx="2664296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600" b="1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메쉬</a:t>
                    </a:r>
                    <a:r>
                      <a:rPr lang="ko-KR" altLang="en-US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벨트</a:t>
                    </a:r>
                    <a:endParaRPr lang="ko-KR" alt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21995" y="952723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653136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701971"/>
                  <a:ext cx="3168352" cy="1278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컬러배색이 감각적인 가죽 꼬임의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메쉬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띠로 만들어진 심플한 남성 수동벨트 라인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흑니켈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수동 버클장식과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두가지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컬러의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가죽끈으로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구성된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메쉬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소재가 젊고 모던한 멋스러운 제품입니다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ctr"/>
                <a:r>
                  <a:rPr lang="en-US" altLang="ko-KR" sz="16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LM154MTX506LOR</a:t>
                </a:r>
                <a:endPara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면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코사마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), 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총기장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113cm, </a:t>
              </a:r>
              <a:r>
                <a:rPr lang="ko-KR" altLang="en-US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폭길이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3cm</a:t>
              </a:r>
              <a:endPara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\95,000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"/>
          <a:stretch/>
        </p:blipFill>
        <p:spPr bwMode="auto">
          <a:xfrm>
            <a:off x="4958584" y="8093168"/>
            <a:ext cx="1092244" cy="82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6" y="2612927"/>
            <a:ext cx="2873573" cy="203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99" y="2410316"/>
            <a:ext cx="2814094" cy="247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4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103</Words>
  <Application>Microsoft Office PowerPoint</Application>
  <PresentationFormat>A4 용지(210x297mm)</PresentationFormat>
  <Paragraphs>34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86</cp:revision>
  <dcterms:created xsi:type="dcterms:W3CDTF">2012-11-09T02:42:37Z</dcterms:created>
  <dcterms:modified xsi:type="dcterms:W3CDTF">2016-01-29T07:53:24Z</dcterms:modified>
</cp:coreProperties>
</file>