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73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510" y="-28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06926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8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4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37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23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66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17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0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9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04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6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0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벨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트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301310"/>
                    <a:ext cx="2664296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203 </a:t>
                    </a:r>
                    <a:r>
                      <a:rPr lang="ko-KR" altLang="en-US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비죠 </a:t>
                    </a:r>
                    <a:r>
                      <a: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수</a:t>
                    </a:r>
                    <a:r>
                      <a:rPr lang="ko-KR" altLang="en-US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동벨트</a:t>
                    </a:r>
                    <a:endParaRPr lang="ko-KR" alt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077979" y="952723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369627"/>
                  <a:ext cx="3168352" cy="1789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육각형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비죠버클과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부드러운 가죽의 클래식한 스타일의 남성 수동벨트입니다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브랜드 모노그램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엠보를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찍은 소가죽 소재로 스크래치 방지 및 내구성이 뛰어나며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, 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사용할수록 부드럽고 자연스러운 광택이 살아납니다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길이 조절이 가능해 다양한 연령층 및 사이즈의 고객이 사용 가능합니다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ctr"/>
                <a:r>
                  <a:rPr lang="en-US" altLang="ko-KR" sz="16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LM154MTX503LBB</a:t>
                </a:r>
                <a:endParaRPr lang="en-US" altLang="ko-K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268760" y="6073446"/>
              <a:ext cx="1969170" cy="42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총기장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118cm, 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폭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3cm</a:t>
              </a:r>
            </a:p>
            <a:p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버클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5.5cm, * 3.5cm)</a:t>
              </a:r>
              <a:endPara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\98,000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74" y="2842876"/>
            <a:ext cx="2776732" cy="1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69" y="2425950"/>
            <a:ext cx="3210231" cy="259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401" y="8062391"/>
            <a:ext cx="981867" cy="77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2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119</Words>
  <Application>Microsoft Office PowerPoint</Application>
  <PresentationFormat>A4 용지(210x297mm)</PresentationFormat>
  <Paragraphs>37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86</cp:revision>
  <dcterms:created xsi:type="dcterms:W3CDTF">2012-11-09T02:42:37Z</dcterms:created>
  <dcterms:modified xsi:type="dcterms:W3CDTF">2016-01-29T08:00:02Z</dcterms:modified>
</cp:coreProperties>
</file>