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68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510" y="-28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06926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8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4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37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23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66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17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0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9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04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6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0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벨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트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301310"/>
                    <a:ext cx="2664296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타래 자동벨트</a:t>
                    </a:r>
                    <a:endParaRPr lang="ko-KR" alt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077979" y="952723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653136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436096"/>
                  <a:ext cx="3168352" cy="1619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한국 전통의 </a:t>
                  </a:r>
                  <a:r>
                    <a:rPr lang="ko-KR" altLang="en-US" sz="1200" b="1" dirty="0" err="1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문창살의</a:t>
                  </a: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직선과 한글 자음</a:t>
                  </a:r>
                  <a:r>
                    <a:rPr lang="en-US" altLang="ko-K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‘</a:t>
                  </a:r>
                  <a:r>
                    <a:rPr lang="ko-KR" altLang="en-US" sz="1200" b="1" dirty="0" err="1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ㅇ</a:t>
                  </a:r>
                  <a:r>
                    <a:rPr lang="en-US" altLang="ko-KR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’</a:t>
                  </a: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에서 보여지는 </a:t>
                  </a:r>
                  <a:r>
                    <a:rPr lang="ko-KR" altLang="en-US" sz="1200" b="1" dirty="0" err="1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곡선안에</a:t>
                  </a: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들어가고 나오는 과정이 타래처럼 패턴화되었으며 벨트에 조화롭게 스며들어 견고함을 더했다</a:t>
                  </a:r>
                  <a:r>
                    <a:rPr lang="en-US" altLang="ko-KR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schemeClr val="bg1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두께감이</a:t>
                  </a: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있는 </a:t>
                  </a:r>
                  <a:r>
                    <a:rPr lang="en-US" altLang="ko-KR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3cm</a:t>
                  </a: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의 너비에 편의에 따라 잘라서 길이 조절이 가능한 제품입니다</a:t>
                  </a:r>
                  <a:r>
                    <a:rPr lang="en-US" altLang="ko-KR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  <a:endParaRPr lang="en-US" altLang="ko-KR" sz="1200" b="1" dirty="0">
                    <a:solidFill>
                      <a:schemeClr val="bg1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ctr"/>
                <a:r>
                  <a:rPr lang="en-US" altLang="ko-KR" sz="16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LM154MTX018LGY</a:t>
                </a:r>
                <a:endParaRPr lang="en-US" altLang="ko-K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073446"/>
              <a:ext cx="2480379" cy="42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총기장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119cm, </a:t>
              </a:r>
              <a:r>
                <a:rPr lang="ko-KR" altLang="en-US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폭길이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3cm</a:t>
              </a:r>
            </a:p>
            <a:p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버클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6cm, * 3.9cm)</a:t>
              </a:r>
              <a:endPara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\118,000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7" y="2719168"/>
            <a:ext cx="2665457" cy="180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02" y="2321102"/>
            <a:ext cx="2952750" cy="255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44" y="8090213"/>
            <a:ext cx="1008339" cy="81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8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116</Words>
  <Application>Microsoft Office PowerPoint</Application>
  <PresentationFormat>A4 용지(210x297mm)</PresentationFormat>
  <Paragraphs>35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86</cp:revision>
  <dcterms:created xsi:type="dcterms:W3CDTF">2012-11-09T02:42:37Z</dcterms:created>
  <dcterms:modified xsi:type="dcterms:W3CDTF">2016-01-29T07:51:22Z</dcterms:modified>
</cp:coreProperties>
</file>