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7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타래 자동벨트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36096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한국 전통의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문창살의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직선과 한글 자음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‘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ㅇ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’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에서 보여지는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곡선안에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들어가고 나오는 과정이 타래처럼 패턴화되었으며 벨트에 조화롭게 스며들어 견고함을 더했다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두께감이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있는 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3cm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의 너비에 편의에 따라 잘라서 길이 조절이 가능한 제품입니다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LM154MTX018LBR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073446"/>
              <a:ext cx="2480379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119cm,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6cm, * 3.9cm)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\118,000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41" y="8093988"/>
            <a:ext cx="1008339" cy="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4" y="2821643"/>
            <a:ext cx="2802509" cy="166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2417155"/>
            <a:ext cx="3145236" cy="25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116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2016-01-29T07:52:09Z</dcterms:modified>
</cp:coreProperties>
</file>