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8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96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라미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 명함지갑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BR&gt;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46830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42228"/>
                    <a:ext cx="2880320" cy="284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 err="1"/>
                      <a:t>라미</a:t>
                    </a:r>
                    <a:r>
                      <a:rPr lang="ko-KR" altLang="en-US" dirty="0"/>
                      <a:t> 명함지갑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16051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견고하며 탄탄한 느낌의 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BBG 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소가죽에 도트화 시킨 신규 한글 패턴을 입힌 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2015 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신규 라인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내부는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사피아노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소재로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스크레치에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강하며 실용적인 명함수납공간이 넉넉하여 사용하기에 좋다 </a:t>
                  </a:r>
                  <a:endParaRPr lang="en-US" altLang="ko-KR" sz="12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380025"/>
              <a:ext cx="2480379" cy="539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외피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:BBG/</a:t>
              </a:r>
            </a:p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내피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사피아노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84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11cm,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8cm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45g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</a:t>
              </a:r>
              <a:r>
                <a:rPr lang="en-US" altLang="ko-KR" sz="1600" b="1" dirty="0" smtClean="0">
                  <a:solidFill>
                    <a:srgbClr val="FF0000"/>
                  </a:solidFill>
                </a:rPr>
                <a:t>58,000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279950" y="5538911"/>
            <a:ext cx="204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LM154MPN004LGR99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099112"/>
            <a:ext cx="1080000" cy="737207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4" y="2325240"/>
            <a:ext cx="3038974" cy="2095176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65" y="2225600"/>
            <a:ext cx="2464579" cy="22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111</Words>
  <Application>Microsoft Office PowerPoint</Application>
  <PresentationFormat>A4 용지(210x297mm)</PresentationFormat>
  <Paragraphs>35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102</cp:revision>
  <dcterms:created xsi:type="dcterms:W3CDTF">2012-11-09T02:42:37Z</dcterms:created>
  <dcterms:modified xsi:type="dcterms:W3CDTF">2016-01-29T05:32:05Z</dcterms:modified>
</cp:coreProperties>
</file>