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라미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BR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/>
                      <a:t>라미</a:t>
                    </a:r>
                    <a:r>
                      <a:rPr lang="ko-KR" altLang="en-US" dirty="0"/>
                      <a:t> 명함지갑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05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견고하며 탄탄한 느낌의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BBG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소가죽에 도트화 시킨 신규 한글 패턴을 입힌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2015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신규 라인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내부는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사피아노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소재로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스크레치에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강하며 실용적인 명함수납공간이 넉넉하여 사용하기에 좋다 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380025"/>
              <a:ext cx="2480379" cy="53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외피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:BBG/</a:t>
              </a:r>
            </a:p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내피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58,000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275846" y="5560119"/>
            <a:ext cx="203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LM154MPN004LBR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099112"/>
            <a:ext cx="1080000" cy="737207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2353792"/>
            <a:ext cx="2980850" cy="209517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44" y="2297608"/>
            <a:ext cx="2476800" cy="22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111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101</cp:revision>
  <dcterms:created xsi:type="dcterms:W3CDTF">2012-11-09T02:42:37Z</dcterms:created>
  <dcterms:modified xsi:type="dcterms:W3CDTF">2016-01-29T05:30:17Z</dcterms:modified>
</cp:coreProperties>
</file>