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475" r:id="rId2"/>
    <p:sldId id="383" r:id="rId3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132" y="9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4016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8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1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46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7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7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8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50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9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2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3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8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1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prstClr val="black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79646">
                    <a:lumMod val="75000"/>
                  </a:srgbClr>
                </a:solidFill>
              </a:rPr>
              <a:t>&lt;</a:t>
            </a:r>
            <a:r>
              <a:rPr lang="ko-KR" altLang="en-US" b="1" dirty="0" smtClean="0">
                <a:solidFill>
                  <a:srgbClr val="F79646">
                    <a:lumMod val="75000"/>
                  </a:srgbClr>
                </a:solidFill>
              </a:rPr>
              <a:t>넥타</a:t>
            </a:r>
            <a:r>
              <a:rPr lang="ko-KR" altLang="en-US" b="1" dirty="0">
                <a:solidFill>
                  <a:srgbClr val="F79646">
                    <a:lumMod val="75000"/>
                  </a:srgbClr>
                </a:solidFill>
              </a:rPr>
              <a:t>이</a:t>
            </a:r>
            <a:r>
              <a:rPr lang="en-US" altLang="ko-KR" b="1" dirty="0" smtClean="0">
                <a:solidFill>
                  <a:srgbClr val="F79646">
                    <a:lumMod val="75000"/>
                  </a:srgb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269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5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933056" y="301310"/>
                    <a:ext cx="2664296" cy="312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미니 건축한글 </a:t>
                    </a:r>
                    <a:r>
                      <a:rPr lang="ko-KR" altLang="en-US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넥타이</a:t>
                    </a:r>
                    <a:r>
                      <a:rPr lang="en-US" altLang="ko-KR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(</a:t>
                    </a:r>
                    <a:r>
                      <a:rPr lang="ko-KR" altLang="en-US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핑크</a:t>
                    </a:r>
                    <a:r>
                      <a:rPr lang="en-US" altLang="ko-KR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)</a:t>
                    </a:r>
                    <a:r>
                      <a:rPr lang="ko-KR" altLang="en-US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</a:t>
                    </a:r>
                    <a:endParaRPr lang="ko-KR" alt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599020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723947"/>
                  <a:ext cx="3168352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자음</a:t>
                  </a:r>
                  <a:r>
                    <a:rPr lang="en-US" altLang="ko-KR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, </a:t>
                  </a:r>
                  <a:r>
                    <a:rPr lang="ko-KR" altLang="en-US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모음</a:t>
                  </a:r>
                  <a:r>
                    <a:rPr lang="en-US" altLang="ko-KR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, </a:t>
                  </a:r>
                  <a:r>
                    <a:rPr lang="ko-KR" altLang="en-US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받침이 서로 쌓이고 합쳐지는 가운데 글자가 단어가 되고 글이 되어가는 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과정이 </a:t>
                  </a:r>
                  <a:r>
                    <a:rPr lang="ko-KR" altLang="en-US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매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우 </a:t>
                  </a:r>
                  <a:r>
                    <a:rPr lang="ko-KR" altLang="en-US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입체적인 한글의 제작원리를 시각화한 디자인으로 건설현장에서 느껴지는 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철골구조물이나 </a:t>
                  </a:r>
                  <a:r>
                    <a:rPr lang="ko-KR" altLang="en-US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건축 축대에서 보여 지는 모습을 한글로 응용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ctr"/>
                <a:r>
                  <a:rPr lang="en-US" altLang="ko-KR" sz="16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LM154MNX017SPK</a:t>
                </a:r>
                <a:endParaRPr lang="en-US" altLang="ko-K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SILK 100% (</a:t>
              </a:r>
              <a:r>
                <a:rPr lang="ko-KR" altLang="en-US" sz="1600" b="1" dirty="0" err="1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선염</a:t>
              </a:r>
              <a:r>
                <a:rPr lang="en-US" altLang="ko-KR" sz="16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00785"/>
              <a:ext cx="2480379" cy="275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폭 길이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8cm, </a:t>
              </a:r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총 기장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147cm</a:t>
              </a:r>
              <a:endParaRPr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\95,000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9" y="8019558"/>
            <a:ext cx="771525" cy="79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8019606"/>
            <a:ext cx="655963" cy="74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30" y="2441235"/>
            <a:ext cx="2850630" cy="243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2255423"/>
            <a:ext cx="3071152" cy="284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6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2066</TotalTime>
  <Words>116</Words>
  <Application>Microsoft Office PowerPoint</Application>
  <PresentationFormat>A4 용지(210x297mm)</PresentationFormat>
  <Paragraphs>32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6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107</cp:revision>
  <dcterms:created xsi:type="dcterms:W3CDTF">2012-11-09T02:42:37Z</dcterms:created>
  <dcterms:modified xsi:type="dcterms:W3CDTF">2018-03-06T02:42:31Z</dcterms:modified>
</cp:coreProperties>
</file>