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475" r:id="rId2"/>
    <p:sldId id="406" r:id="rId3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4016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1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46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7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7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0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9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2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3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1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: </a:t>
            </a:r>
            <a:endParaRPr lang="en-US" altLang="ko-KR" sz="1200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</a:rPr>
              <a:t>&lt;</a:t>
            </a:r>
            <a:r>
              <a:rPr lang="ko-KR" altLang="en-US" b="1" dirty="0" smtClean="0">
                <a:solidFill>
                  <a:srgbClr val="F79646">
                    <a:lumMod val="75000"/>
                  </a:srgbClr>
                </a:solidFill>
              </a:rPr>
              <a:t>넥타</a:t>
            </a:r>
            <a:r>
              <a:rPr lang="ko-KR" altLang="en-US" b="1" dirty="0">
                <a:solidFill>
                  <a:srgbClr val="F79646">
                    <a:lumMod val="75000"/>
                  </a:srgbClr>
                </a:solidFill>
              </a:rPr>
              <a:t>이</a:t>
            </a:r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269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34092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256997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레일 한글 </a:t>
                    </a:r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넥타이</a:t>
                    </a:r>
                    <a:r>
                      <a:rPr lang="en-US" altLang="ko-KR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(</a:t>
                    </a:r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오렌지</a:t>
                    </a:r>
                    <a:r>
                      <a:rPr lang="en-US" altLang="ko-KR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)</a:t>
                    </a:r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endParaRPr lang="ko-KR" alt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599020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458252"/>
                  <a:ext cx="3168352" cy="1619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레일 위에 전차가 목적지를 향해 달리 듯 한글 모양의 레일 위에서 한글을 사용하면서 여행지를 향해 가족</a:t>
                  </a:r>
                  <a:r>
                    <a:rPr lang="en-US" altLang="ko-KR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, 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친구들과 동행하며 신나게 달려가고 있는 모습을 상상하며 디자인하였습니다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한글 레일 디자인은 촘촘하게 직조되어진 레일이 </a:t>
                  </a:r>
                  <a:r>
                    <a:rPr lang="ko-KR" altLang="en-US" sz="1200" b="1" dirty="0" err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스트라이프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패턴으로 보여지는 넥타이입니다</a:t>
                  </a:r>
                  <a:r>
                    <a:rPr lang="en-US" altLang="ko-KR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  <a:endParaRPr lang="ko-KR" altLang="en-US" sz="12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altLang="ko-KR" sz="1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LM154MNX009SOR</a:t>
                </a:r>
                <a:endPara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SILK 100% 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선염</a:t>
              </a:r>
              <a:r>
                <a:rPr lang="en-US" altLang="ko-KR" sz="16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폭 길이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8cm,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총 기장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147cm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19558"/>
            <a:ext cx="771525" cy="79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19606"/>
            <a:ext cx="655963" cy="74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그림 52" descr="IMG_76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" b="8278"/>
          <a:stretch>
            <a:fillRect/>
          </a:stretch>
        </p:blipFill>
        <p:spPr bwMode="auto">
          <a:xfrm>
            <a:off x="260648" y="2395510"/>
            <a:ext cx="2904660" cy="226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99" y="2288704"/>
            <a:ext cx="2951553" cy="273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9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</TotalTime>
  <Words>121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107</cp:revision>
  <dcterms:created xsi:type="dcterms:W3CDTF">2012-11-09T02:42:37Z</dcterms:created>
  <dcterms:modified xsi:type="dcterms:W3CDTF">2018-03-06T02:30:29Z</dcterms:modified>
</cp:coreProperties>
</file>