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"/>
  </p:notesMasterIdLst>
  <p:handoutMasterIdLst>
    <p:handoutMasterId r:id="rId6"/>
  </p:handoutMasterIdLst>
  <p:sldIdLst>
    <p:sldId id="391" r:id="rId3"/>
    <p:sldId id="392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738" y="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2016-12-16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2016-12-16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818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5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2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7163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56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97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54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1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99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35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6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53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77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72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39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6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8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prstClr val="black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6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322468"/>
                      <a:ext cx="6858000" cy="32218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4005064" y="247801"/>
                    <a:ext cx="2664296" cy="3372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600" b="1" dirty="0" smtClean="0"/>
                      <a:t>돌담 </a:t>
                    </a:r>
                    <a:r>
                      <a:rPr lang="ko-KR" altLang="en-US" sz="1600" b="1" dirty="0" err="1" smtClean="0"/>
                      <a:t>메신져백</a:t>
                    </a:r>
                    <a:r>
                      <a:rPr lang="en-US" altLang="ko-KR" sz="1600" b="1" dirty="0" smtClean="0"/>
                      <a:t>(</a:t>
                    </a:r>
                    <a:r>
                      <a:rPr lang="ko-KR" altLang="en-US" sz="1600" b="1" dirty="0" smtClean="0"/>
                      <a:t>블랙</a:t>
                    </a:r>
                    <a:r>
                      <a:rPr lang="en-US" altLang="ko-KR" sz="1600" b="1" dirty="0" smtClean="0"/>
                      <a:t>)</a:t>
                    </a:r>
                    <a:endParaRPr lang="ko-KR" altLang="en-US" sz="16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581128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441450"/>
                  <a:ext cx="3168352" cy="1563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심플하고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미니멀한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디자인에 볼록한 돌담의 멋과 분위기가 보이는 새로운 경판 선보이며 디테일을 추가하였습니다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윗면이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탑지퍼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방식으로 사용이 편리하며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젊은고객들의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취향에 맞게 모던한 스타일과 넉넉한 수납으로 제작되었으며 올록볼록한 재미있는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돌담경판의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터치감의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가죽이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이건만만의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독창성을 더합니다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  <a:endParaRPr lang="en-US" altLang="ko-KR" sz="12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39173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508759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부가세포함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37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LM154MBM006LBB</a:t>
                </a:r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20629" y="5448393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10859" y="6029305"/>
              <a:ext cx="2480379" cy="52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26cm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높이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25cm, </a:t>
              </a:r>
              <a:r>
                <a:rPr lang="ko-KR" altLang="en-US" sz="14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넢이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6cm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540g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\295,000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52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쇼핑백</a:t>
              </a:r>
              <a:endParaRPr lang="en-US" altLang="ko-KR" sz="105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1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19558"/>
            <a:ext cx="771525" cy="79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19606"/>
            <a:ext cx="655963" cy="74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7" y="2007456"/>
            <a:ext cx="3269205" cy="3269205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3627426" y="2298216"/>
            <a:ext cx="3002165" cy="2963896"/>
            <a:chOff x="3627426" y="2298216"/>
            <a:chExt cx="3002165" cy="2963896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2784" y="2298216"/>
              <a:ext cx="1475358" cy="1475358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426" y="2298216"/>
              <a:ext cx="1475358" cy="1475358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788" y="3768935"/>
              <a:ext cx="1475358" cy="1475358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4233" y="3786754"/>
              <a:ext cx="1475358" cy="1475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84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107</Words>
  <Application>Microsoft Office PowerPoint</Application>
  <PresentationFormat>A4 용지(210x297mm)</PresentationFormat>
  <Paragraphs>32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Office 테마</vt:lpstr>
      <vt:lpstr>1_Office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양승호</cp:lastModifiedBy>
  <cp:revision>100</cp:revision>
  <dcterms:created xsi:type="dcterms:W3CDTF">2012-11-09T02:42:37Z</dcterms:created>
  <dcterms:modified xsi:type="dcterms:W3CDTF">2016-12-16T08:33:01Z</dcterms:modified>
</cp:coreProperties>
</file>