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376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510" y="-28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06926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89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4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37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23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66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17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0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9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04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6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0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err="1" smtClean="0">
                <a:solidFill>
                  <a:schemeClr val="accent6">
                    <a:lumMod val="75000"/>
                  </a:schemeClr>
                </a:solidFill>
              </a:rPr>
              <a:t>메쉬벨트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KK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5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933056" y="301310"/>
                    <a:ext cx="2664296" cy="312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1600" b="1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메쉬</a:t>
                    </a:r>
                    <a:r>
                      <a:rPr lang="ko-KR" altLang="en-US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벨트</a:t>
                    </a:r>
                    <a:endParaRPr lang="ko-KR" alt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221995" y="952723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653136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701971"/>
                  <a:ext cx="3168352" cy="12784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컬러배색이 감각적인 가죽 꼬임의 </a:t>
                  </a:r>
                  <a:r>
                    <a:rPr lang="ko-KR" altLang="en-US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메쉬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띠로 만들어진 심플한 남성 수동벨트 라인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흑니켈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수동 버클장식과 </a:t>
                  </a:r>
                  <a:r>
                    <a:rPr lang="ko-KR" altLang="en-US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두가지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컬러의 </a:t>
                  </a:r>
                  <a:r>
                    <a:rPr lang="ko-KR" altLang="en-US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가죽끈으로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구성된 </a:t>
                  </a:r>
                  <a:r>
                    <a:rPr lang="ko-KR" altLang="en-US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메쉬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소재가 젊고 모던한 멋스러운 제품입니다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ctr"/>
                <a:r>
                  <a:rPr lang="en-US" altLang="ko-KR" sz="16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LM144MTX008LKK</a:t>
                </a:r>
                <a:endParaRPr lang="en-US" altLang="ko-K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면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코사마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), 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67254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총기장</a:t>
              </a:r>
              <a:r>
                <a:rPr lang="ko-KR" alt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113cm, </a:t>
              </a:r>
              <a:r>
                <a:rPr lang="ko-KR" altLang="en-US" sz="12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폭길이</a:t>
              </a:r>
              <a:r>
                <a:rPr lang="ko-KR" alt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3cm</a:t>
              </a:r>
              <a:endPara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\95,000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3"/>
          <a:stretch/>
        </p:blipFill>
        <p:spPr bwMode="auto">
          <a:xfrm>
            <a:off x="4903992" y="8079520"/>
            <a:ext cx="1092244" cy="82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46" y="2723986"/>
            <a:ext cx="2947912" cy="190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642" y="2511218"/>
            <a:ext cx="3016916" cy="236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1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104</Words>
  <Application>Microsoft Office PowerPoint</Application>
  <PresentationFormat>A4 용지(210x297mm)</PresentationFormat>
  <Paragraphs>34</Paragraphs>
  <Slides>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4" baseType="lpstr"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86</cp:revision>
  <dcterms:created xsi:type="dcterms:W3CDTF">2012-11-09T02:42:37Z</dcterms:created>
  <dcterms:modified xsi:type="dcterms:W3CDTF">2016-01-29T07:46:42Z</dcterms:modified>
</cp:coreProperties>
</file>