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66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메쉬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ko-KR" altLang="en-US" sz="1600" b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비죠벨트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21995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701971"/>
                  <a:ext cx="3168352" cy="1278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컬러배색이 감각적인 가죽 꼬임의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메쉬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띠로 만들어진 심플한 남성 수동벨트 라인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흑니켈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수동 버클장식과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두가지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컬러의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가죽끈으로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구성된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메쉬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소재가 젊고 모던한 멋스러운 제품입니다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LM144MTX005LDB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메쉬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110cm,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3.5cm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95,000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5" y="2691857"/>
            <a:ext cx="2967821" cy="189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98" y="2328406"/>
            <a:ext cx="2864096" cy="262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/>
          <a:stretch/>
        </p:blipFill>
        <p:spPr bwMode="auto">
          <a:xfrm>
            <a:off x="5013176" y="8081022"/>
            <a:ext cx="1092244" cy="8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100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2016-01-29T07:41:34Z</dcterms:modified>
</cp:coreProperties>
</file>