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handoutMasterIdLst>
    <p:handoutMasterId r:id="rId6"/>
  </p:handoutMasterIdLst>
  <p:sldIdLst>
    <p:sldId id="256" r:id="rId3"/>
    <p:sldId id="378" r:id="rId4"/>
  </p:sldIdLst>
  <p:sldSz cx="6858000" cy="9906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8628"/>
    <a:srgbClr val="FCF3BA"/>
    <a:srgbClr val="F9E87F"/>
    <a:srgbClr val="DECC7E"/>
    <a:srgbClr val="FEDA40"/>
    <a:srgbClr val="FFCB37"/>
    <a:srgbClr val="FDB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2094" y="-244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07103-EBA8-4CB1-9D96-7A559F0F048E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BE82F-6ABA-4E13-BCD8-CA13A7486C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2253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E45AA-AC52-4CBB-936A-9A360F96281F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49772-E836-4746-BAEA-98D5995504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3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11375" y="744538"/>
            <a:ext cx="257492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8DB8F-FE96-41EA-9CE9-DFA7F852BE5D}" type="slidenum">
              <a:rPr lang="ko-KR" altLang="en-US" smtClean="0">
                <a:solidFill>
                  <a:prstClr val="black"/>
                </a:solidFill>
              </a:rPr>
              <a:pPr/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60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" b="80284"/>
          <a:stretch/>
        </p:blipFill>
        <p:spPr>
          <a:xfrm>
            <a:off x="0" y="-15552"/>
            <a:ext cx="6858000" cy="85809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006926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89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34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7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2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937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23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9667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3170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2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9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2" y="2072925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408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2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4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69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6042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362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311403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906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8508" y="8715300"/>
            <a:ext cx="2700412" cy="1062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담당자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연락처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직영몰</a:t>
            </a: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http://www.lgmmall.com/</a:t>
            </a:r>
            <a:endParaRPr lang="en-US" altLang="ko-KR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4664" y="5211217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&lt;</a:t>
            </a:r>
            <a:r>
              <a:rPr lang="ko-KR" altLang="en-US" b="1" dirty="0" smtClean="0">
                <a:solidFill>
                  <a:schemeClr val="accent6">
                    <a:lumMod val="75000"/>
                  </a:schemeClr>
                </a:solidFill>
              </a:rPr>
              <a:t>벨</a:t>
            </a:r>
            <a:r>
              <a:rPr lang="ko-KR" altLang="en-US" b="1" dirty="0">
                <a:solidFill>
                  <a:schemeClr val="accent6">
                    <a:lumMod val="75000"/>
                  </a:schemeClr>
                </a:solidFill>
              </a:rPr>
              <a:t>트</a:t>
            </a:r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&gt;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그룹 107"/>
          <p:cNvGrpSpPr/>
          <p:nvPr/>
        </p:nvGrpSpPr>
        <p:grpSpPr>
          <a:xfrm>
            <a:off x="0" y="858095"/>
            <a:ext cx="6858000" cy="8992921"/>
            <a:chOff x="0" y="128980"/>
            <a:chExt cx="6858000" cy="8957368"/>
          </a:xfrm>
        </p:grpSpPr>
        <p:grpSp>
          <p:nvGrpSpPr>
            <p:cNvPr id="93" name="그룹 92"/>
            <p:cNvGrpSpPr/>
            <p:nvPr/>
          </p:nvGrpSpPr>
          <p:grpSpPr>
            <a:xfrm>
              <a:off x="0" y="128980"/>
              <a:ext cx="6858000" cy="8957368"/>
              <a:chOff x="0" y="128980"/>
              <a:chExt cx="6858000" cy="8957368"/>
            </a:xfrm>
          </p:grpSpPr>
          <p:grpSp>
            <p:nvGrpSpPr>
              <p:cNvPr id="90" name="그룹 89"/>
              <p:cNvGrpSpPr/>
              <p:nvPr/>
            </p:nvGrpSpPr>
            <p:grpSpPr>
              <a:xfrm>
                <a:off x="0" y="128980"/>
                <a:ext cx="6858000" cy="8957368"/>
                <a:chOff x="0" y="128980"/>
                <a:chExt cx="6858000" cy="8957368"/>
              </a:xfrm>
            </p:grpSpPr>
            <p:grpSp>
              <p:nvGrpSpPr>
                <p:cNvPr id="70" name="그룹 69"/>
                <p:cNvGrpSpPr/>
                <p:nvPr/>
              </p:nvGrpSpPr>
              <p:grpSpPr>
                <a:xfrm>
                  <a:off x="0" y="128980"/>
                  <a:ext cx="6858000" cy="8957368"/>
                  <a:chOff x="0" y="92468"/>
                  <a:chExt cx="6858000" cy="8957368"/>
                </a:xfrm>
              </p:grpSpPr>
              <p:grpSp>
                <p:nvGrpSpPr>
                  <p:cNvPr id="7" name="그룹 6"/>
                  <p:cNvGrpSpPr/>
                  <p:nvPr/>
                </p:nvGrpSpPr>
                <p:grpSpPr>
                  <a:xfrm>
                    <a:off x="0" y="92468"/>
                    <a:ext cx="6858000" cy="4402426"/>
                    <a:chOff x="0" y="141869"/>
                    <a:chExt cx="6858000" cy="4402426"/>
                  </a:xfrm>
                </p:grpSpPr>
                <p:sp>
                  <p:nvSpPr>
                    <p:cNvPr id="21" name="직사각형 20"/>
                    <p:cNvSpPr/>
                    <p:nvPr/>
                  </p:nvSpPr>
                  <p:spPr>
                    <a:xfrm>
                      <a:off x="0" y="1619668"/>
                      <a:ext cx="6858000" cy="292462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pic>
                  <p:nvPicPr>
                    <p:cNvPr id="23" name="그림 22" descr="표지1.jpg"/>
                    <p:cNvPicPr>
                      <a:picLocks noChangeAspect="1"/>
                    </p:cNvPicPr>
                    <p:nvPr/>
                  </p:nvPicPr>
                  <p:blipFill>
                    <a:blip r:embed="rId3" cstate="print"/>
                    <a:srcRect t="30279" b="57841"/>
                    <a:stretch>
                      <a:fillRect/>
                    </a:stretch>
                  </p:blipFill>
                  <p:spPr>
                    <a:xfrm>
                      <a:off x="133748" y="141869"/>
                      <a:ext cx="2143124" cy="36004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" name="TextBox 2"/>
                    <p:cNvSpPr txBox="1"/>
                    <p:nvPr/>
                  </p:nvSpPr>
                  <p:spPr>
                    <a:xfrm>
                      <a:off x="349772" y="417022"/>
                      <a:ext cx="2143124" cy="31251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ko-KR" altLang="en-US" sz="1600" b="1" dirty="0" smtClean="0">
                          <a:solidFill>
                            <a:prstClr val="white">
                              <a:lumMod val="65000"/>
                            </a:prstClr>
                          </a:solidFill>
                        </a:rPr>
                        <a:t>상 품 제 안 서</a:t>
                      </a:r>
                      <a:endParaRPr lang="ko-KR" altLang="en-US" sz="1600" b="1" dirty="0">
                        <a:solidFill>
                          <a:prstClr val="white">
                            <a:lumMod val="65000"/>
                          </a:prstClr>
                        </a:solidFill>
                      </a:endParaRPr>
                    </a:p>
                  </p:txBody>
                </p:sp>
              </p:grpSp>
              <p:sp>
                <p:nvSpPr>
                  <p:cNvPr id="11" name="직사각형 10"/>
                  <p:cNvSpPr/>
                  <p:nvPr/>
                </p:nvSpPr>
                <p:spPr>
                  <a:xfrm>
                    <a:off x="116632" y="107504"/>
                    <a:ext cx="6624736" cy="8942332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5" name="직선 연결선 24"/>
                  <p:cNvCxnSpPr/>
                  <p:nvPr/>
                </p:nvCxnSpPr>
                <p:spPr>
                  <a:xfrm>
                    <a:off x="116632" y="755576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직선 연결선 26"/>
                  <p:cNvCxnSpPr/>
                  <p:nvPr/>
                </p:nvCxnSpPr>
                <p:spPr>
                  <a:xfrm>
                    <a:off x="278092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직선 연결선 28"/>
                  <p:cNvCxnSpPr/>
                  <p:nvPr/>
                </p:nvCxnSpPr>
                <p:spPr>
                  <a:xfrm>
                    <a:off x="386104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2727283" y="226838"/>
                    <a:ext cx="120577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ko-KR" altLang="en-US" sz="2000" b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상 품 명</a:t>
                    </a:r>
                    <a:endParaRPr lang="ko-KR" altLang="en-US" sz="2000" b="1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endParaRPr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3933056" y="301310"/>
                    <a:ext cx="2664296" cy="31251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ko-KR" altLang="en-US" sz="16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버클 수동벨트</a:t>
                    </a:r>
                    <a:endParaRPr lang="ko-KR" altLang="en-US" sz="16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  <p:sp>
                <p:nvSpPr>
                  <p:cNvPr id="34" name="모서리가 둥근 직사각형 33"/>
                  <p:cNvSpPr/>
                  <p:nvPr/>
                </p:nvSpPr>
                <p:spPr>
                  <a:xfrm>
                    <a:off x="1077979" y="952723"/>
                    <a:ext cx="1054877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상품 이미지</a:t>
                    </a:r>
                  </a:p>
                </p:txBody>
              </p:sp>
              <p:sp>
                <p:nvSpPr>
                  <p:cNvPr id="35" name="모서리가 둥근 직사각형 34"/>
                  <p:cNvSpPr/>
                  <p:nvPr/>
                </p:nvSpPr>
                <p:spPr>
                  <a:xfrm>
                    <a:off x="4455004" y="899592"/>
                    <a:ext cx="990220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상세 이미지</a:t>
                    </a:r>
                  </a:p>
                </p:txBody>
              </p:sp>
              <p:cxnSp>
                <p:nvCxnSpPr>
                  <p:cNvPr id="48" name="직선 연결선 47"/>
                  <p:cNvCxnSpPr/>
                  <p:nvPr/>
                </p:nvCxnSpPr>
                <p:spPr>
                  <a:xfrm>
                    <a:off x="116632" y="525556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직선 연결선 49"/>
                  <p:cNvCxnSpPr/>
                  <p:nvPr/>
                </p:nvCxnSpPr>
                <p:spPr>
                  <a:xfrm>
                    <a:off x="116632" y="849592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직선 연결선 54"/>
                  <p:cNvCxnSpPr/>
                  <p:nvPr/>
                </p:nvCxnSpPr>
                <p:spPr>
                  <a:xfrm>
                    <a:off x="116632" y="7199784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직선 연결선 56"/>
                  <p:cNvCxnSpPr/>
                  <p:nvPr/>
                </p:nvCxnSpPr>
                <p:spPr>
                  <a:xfrm>
                    <a:off x="980728" y="457867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직선 연결선 58"/>
                  <p:cNvCxnSpPr/>
                  <p:nvPr/>
                </p:nvCxnSpPr>
                <p:spPr>
                  <a:xfrm>
                    <a:off x="3573016" y="457200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직선 연결선 59"/>
                  <p:cNvCxnSpPr/>
                  <p:nvPr/>
                </p:nvCxnSpPr>
                <p:spPr>
                  <a:xfrm>
                    <a:off x="116632" y="5903640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직선 연결선 61"/>
                  <p:cNvCxnSpPr/>
                  <p:nvPr/>
                </p:nvCxnSpPr>
                <p:spPr>
                  <a:xfrm>
                    <a:off x="116632" y="6551712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직선 연결선 63"/>
                  <p:cNvCxnSpPr/>
                  <p:nvPr/>
                </p:nvCxnSpPr>
                <p:spPr>
                  <a:xfrm>
                    <a:off x="116632" y="7847856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직선 연결선 64"/>
                  <p:cNvCxnSpPr/>
                  <p:nvPr/>
                </p:nvCxnSpPr>
                <p:spPr>
                  <a:xfrm>
                    <a:off x="4365105" y="7199784"/>
                    <a:ext cx="0" cy="1850052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직선 연결선 66"/>
                  <p:cNvCxnSpPr/>
                  <p:nvPr/>
                </p:nvCxnSpPr>
                <p:spPr>
                  <a:xfrm>
                    <a:off x="3573016" y="8135888"/>
                    <a:ext cx="3168352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직선 연결선 68"/>
                  <p:cNvCxnSpPr>
                    <a:stCxn id="11" idx="1"/>
                    <a:endCxn id="11" idx="3"/>
                  </p:cNvCxnSpPr>
                  <p:nvPr/>
                </p:nvCxnSpPr>
                <p:spPr>
                  <a:xfrm>
                    <a:off x="116632" y="4578670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7" name="모서리가 둥근 직사각형 76"/>
                <p:cNvSpPr/>
                <p:nvPr/>
              </p:nvSpPr>
              <p:spPr>
                <a:xfrm>
                  <a:off x="183645" y="4807545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모델명</a:t>
                  </a: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3573016" y="5515964"/>
                  <a:ext cx="3168352" cy="14489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 err="1" smtClean="0">
                      <a:solidFill>
                        <a:schemeClr val="bg1">
                          <a:lumMod val="50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사피아노</a:t>
                  </a:r>
                  <a:r>
                    <a:rPr lang="ko-KR" altLang="en-US" sz="1200" b="1" dirty="0" smtClean="0">
                      <a:solidFill>
                        <a:schemeClr val="bg1">
                          <a:lumMod val="50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</a:t>
                  </a:r>
                  <a:r>
                    <a:rPr lang="ko-KR" altLang="en-US" sz="1200" b="1" dirty="0" err="1" smtClean="0">
                      <a:solidFill>
                        <a:schemeClr val="bg1">
                          <a:lumMod val="50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엠보</a:t>
                  </a:r>
                  <a:r>
                    <a:rPr lang="ko-KR" altLang="en-US" sz="1200" b="1" dirty="0" smtClean="0">
                      <a:solidFill>
                        <a:schemeClr val="bg1">
                          <a:lumMod val="50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소가죽으로 깔끔하고 심플함을 강조한 수동 벨트 입니다</a:t>
                  </a:r>
                  <a:r>
                    <a:rPr lang="en-US" altLang="ko-KR" sz="1200" b="1" dirty="0" smtClean="0">
                      <a:solidFill>
                        <a:schemeClr val="bg1">
                          <a:lumMod val="50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.</a:t>
                  </a:r>
                </a:p>
                <a:p>
                  <a:pPr marL="171450" indent="-171450">
                    <a:buFontTx/>
                    <a:buChar char="-"/>
                  </a:pPr>
                  <a:endParaRPr lang="en-US" altLang="ko-KR" sz="1200" b="1" dirty="0">
                    <a:solidFill>
                      <a:schemeClr val="bg1">
                        <a:lumMod val="50000"/>
                      </a:schemeClr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캐주얼함과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</a:t>
                  </a:r>
                  <a:r>
                    <a:rPr lang="ko-KR" altLang="en-US" sz="12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포멀함을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동시에 표현할 수 있는 남성 벨트입니다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.</a:t>
                  </a:r>
                </a:p>
                <a:p>
                  <a:pPr marL="171450" indent="-171450">
                    <a:buFontTx/>
                    <a:buChar char="-"/>
                  </a:pPr>
                  <a:endParaRPr lang="en-US" altLang="ko-KR" sz="12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견고함과 심플한 감각을 동시에 연출됩니다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.</a:t>
                  </a:r>
                  <a:endParaRPr lang="en-US" altLang="ko-KR" sz="12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</p:txBody>
            </p:sp>
            <p:sp>
              <p:nvSpPr>
                <p:cNvPr id="79" name="모서리가 둥근 직사각형 78"/>
                <p:cNvSpPr/>
                <p:nvPr/>
              </p:nvSpPr>
              <p:spPr>
                <a:xfrm>
                  <a:off x="215307" y="550810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 재</a:t>
                  </a:r>
                </a:p>
              </p:txBody>
            </p:sp>
            <p:sp>
              <p:nvSpPr>
                <p:cNvPr id="80" name="모서리가 둥근 직사각형 79"/>
                <p:cNvSpPr/>
                <p:nvPr/>
              </p:nvSpPr>
              <p:spPr>
                <a:xfrm>
                  <a:off x="215307" y="616725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크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 기</a:t>
                  </a:r>
                </a:p>
              </p:txBody>
            </p:sp>
            <p:sp>
              <p:nvSpPr>
                <p:cNvPr id="81" name="모서리가 둥근 직사각형 80"/>
                <p:cNvSpPr/>
                <p:nvPr/>
              </p:nvSpPr>
              <p:spPr>
                <a:xfrm>
                  <a:off x="245174" y="6804248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무 게</a:t>
                  </a:r>
                </a:p>
              </p:txBody>
            </p:sp>
            <p:sp>
              <p:nvSpPr>
                <p:cNvPr id="82" name="모서리가 둥근 직사각형 81"/>
                <p:cNvSpPr/>
                <p:nvPr/>
              </p:nvSpPr>
              <p:spPr>
                <a:xfrm>
                  <a:off x="179446" y="8028384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>
                      <a:solidFill>
                        <a:prstClr val="black"/>
                      </a:solidFill>
                    </a:rPr>
                    <a:t>제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조원</a:t>
                  </a:r>
                </a:p>
              </p:txBody>
            </p:sp>
            <p:sp>
              <p:nvSpPr>
                <p:cNvPr id="83" name="모서리가 둥근 직사각형 82"/>
                <p:cNvSpPr/>
                <p:nvPr/>
              </p:nvSpPr>
              <p:spPr>
                <a:xfrm>
                  <a:off x="98458" y="8623969"/>
                  <a:ext cx="92900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소비자가</a:t>
                  </a:r>
                </a:p>
              </p:txBody>
            </p:sp>
            <p:sp>
              <p:nvSpPr>
                <p:cNvPr id="84" name="모서리가 둥근 직사각형 83"/>
                <p:cNvSpPr/>
                <p:nvPr/>
              </p:nvSpPr>
              <p:spPr>
                <a:xfrm>
                  <a:off x="187990" y="7452320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원산지</a:t>
                  </a: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3758263" y="7308305"/>
                  <a:ext cx="430887" cy="864096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algn="ctr"/>
                  <a:r>
                    <a:rPr lang="ko-KR" altLang="en-US" sz="1600" b="1" dirty="0" smtClean="0">
                      <a:solidFill>
                        <a:prstClr val="black"/>
                      </a:solidFill>
                    </a:rPr>
                    <a:t>케이</a:t>
                  </a:r>
                  <a:r>
                    <a:rPr lang="ko-KR" altLang="en-US" sz="1600" b="1" dirty="0">
                      <a:solidFill>
                        <a:prstClr val="black"/>
                      </a:solidFill>
                    </a:rPr>
                    <a:t>스</a:t>
                  </a:r>
                </a:p>
              </p:txBody>
            </p:sp>
            <p:sp>
              <p:nvSpPr>
                <p:cNvPr id="87" name="모서리가 둥근 직사각형 86"/>
                <p:cNvSpPr/>
                <p:nvPr/>
              </p:nvSpPr>
              <p:spPr>
                <a:xfrm>
                  <a:off x="3613850" y="8191921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임가공</a:t>
                  </a:r>
                  <a:endParaRPr lang="ko-KR" altLang="en-US" sz="1400" b="1" dirty="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모서리가 둥근 직사각형 87"/>
                <p:cNvSpPr/>
                <p:nvPr/>
              </p:nvSpPr>
              <p:spPr>
                <a:xfrm>
                  <a:off x="3507842" y="8551961"/>
                  <a:ext cx="963273" cy="471487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공급가</a:t>
                  </a:r>
                  <a:endParaRPr lang="en-US" altLang="ko-KR" sz="1400" b="1" dirty="0" smtClean="0">
                    <a:solidFill>
                      <a:prstClr val="black"/>
                    </a:solidFill>
                  </a:endParaRPr>
                </a:p>
                <a:p>
                  <a:pPr algn="dist"/>
                  <a:r>
                    <a:rPr lang="en-US" altLang="ko-KR" sz="1000" b="1" dirty="0" smtClean="0">
                      <a:solidFill>
                        <a:prstClr val="black"/>
                      </a:solidFill>
                    </a:rPr>
                    <a:t>(</a:t>
                  </a:r>
                  <a:r>
                    <a:rPr lang="ko-KR" altLang="en-US" sz="1000" b="1" dirty="0" smtClean="0">
                      <a:solidFill>
                        <a:prstClr val="black"/>
                      </a:solidFill>
                    </a:rPr>
                    <a:t>부가세별도</a:t>
                  </a:r>
                  <a:r>
                    <a:rPr lang="en-US" altLang="ko-KR" sz="1000" b="1" dirty="0" smtClean="0">
                      <a:solidFill>
                        <a:prstClr val="white">
                          <a:lumMod val="50000"/>
                        </a:prstClr>
                      </a:solidFill>
                    </a:rPr>
                    <a:t>)</a:t>
                  </a:r>
                  <a:endParaRPr lang="ko-KR" altLang="en-US" sz="1000" b="1" dirty="0" smtClean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</p:grpSp>
          <p:sp>
            <p:nvSpPr>
              <p:cNvPr id="92" name="TextBox 91"/>
              <p:cNvSpPr txBox="1"/>
              <p:nvPr/>
            </p:nvSpPr>
            <p:spPr>
              <a:xfrm>
                <a:off x="1027463" y="4809510"/>
                <a:ext cx="2480379" cy="337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ctr"/>
                <a:r>
                  <a:rPr lang="en-US" altLang="ko-KR" sz="16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LM144MTX002LDB</a:t>
                </a:r>
                <a:endParaRPr lang="en-US" altLang="ko-KR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3933056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 smtClean="0">
                    <a:solidFill>
                      <a:prstClr val="black"/>
                    </a:solidFill>
                  </a:rPr>
                  <a:t>상품설명서</a:t>
                </a:r>
                <a:endParaRPr lang="en-US" altLang="ko-KR" sz="1600" b="1" dirty="0" smtClea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1052736" y="5508104"/>
              <a:ext cx="2480379" cy="337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사피아노</a:t>
              </a:r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 </a:t>
              </a:r>
              <a:r>
                <a:rPr lang="ko-KR" altLang="en-US" sz="16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엠보</a:t>
              </a:r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 소가죽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196752" y="6073446"/>
              <a:ext cx="2160240" cy="426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총기장</a:t>
              </a:r>
              <a:r>
                <a:rPr lang="ko-KR" altLang="en-US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altLang="ko-KR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110cm, </a:t>
              </a:r>
              <a:r>
                <a:rPr lang="ko-KR" altLang="en-US" sz="1200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폭길이</a:t>
              </a:r>
              <a:r>
                <a:rPr lang="ko-KR" altLang="en-US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altLang="ko-KR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3cm</a:t>
              </a:r>
            </a:p>
            <a:p>
              <a:r>
                <a:rPr lang="en-US" altLang="ko-KR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(</a:t>
              </a:r>
              <a:r>
                <a:rPr lang="ko-KR" altLang="en-US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버클 </a:t>
              </a:r>
              <a:r>
                <a:rPr lang="en-US" altLang="ko-KR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5cm * 4.2cm)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020629" y="6804248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-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052736" y="745232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국내생산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(Korea)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052736" y="804987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</a:t>
              </a:r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주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)</a:t>
              </a:r>
              <a:r>
                <a:rPr lang="ko-KR" altLang="en-US" sz="16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이건만에이앤에프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052736" y="8604448"/>
              <a:ext cx="2480379" cy="337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rgbClr val="FF0000"/>
                  </a:solidFill>
                </a:rPr>
                <a:t>\95,000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437112" y="8244408"/>
              <a:ext cx="2152446" cy="234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5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불박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띠지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스티커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라벨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쇼핑</a:t>
              </a:r>
              <a:r>
                <a:rPr lang="ko-KR" altLang="en-US" sz="105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백</a:t>
              </a:r>
              <a:endParaRPr lang="en-US" altLang="ko-KR" sz="105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437112" y="8604448"/>
              <a:ext cx="2152446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rgbClr val="FF0000"/>
                  </a:solidFill>
                </a:rPr>
                <a:t>문</a:t>
              </a:r>
              <a:r>
                <a:rPr lang="ko-KR" altLang="en-US" sz="1600" b="1" dirty="0">
                  <a:solidFill>
                    <a:srgbClr val="FF0000"/>
                  </a:solidFill>
                </a:rPr>
                <a:t>의</a:t>
              </a:r>
              <a:endParaRPr lang="en-US" altLang="ko-KR" sz="1600" b="1" dirty="0" smtClean="0">
                <a:solidFill>
                  <a:srgbClr val="FF0000"/>
                </a:solidFill>
              </a:endParaRPr>
            </a:p>
          </p:txBody>
        </p:sp>
      </p:grp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18" y="2888597"/>
            <a:ext cx="2747662" cy="1801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397524"/>
            <a:ext cx="3033712" cy="255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941" y="8093988"/>
            <a:ext cx="1008339" cy="811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983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이건만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1796</TotalTime>
  <Words>106</Words>
  <Application>Microsoft Office PowerPoint</Application>
  <PresentationFormat>A4 용지(210x297mm)</PresentationFormat>
  <Paragraphs>37</Paragraphs>
  <Slides>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</vt:i4>
      </vt:variant>
    </vt:vector>
  </HeadingPairs>
  <TitlesOfParts>
    <vt:vector size="7" baseType="lpstr">
      <vt:lpstr>HY견고딕</vt:lpstr>
      <vt:lpstr>맑은 고딕</vt:lpstr>
      <vt:lpstr>Arial</vt:lpstr>
      <vt:lpstr>이건만테마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h</dc:creator>
  <cp:lastModifiedBy>HOME</cp:lastModifiedBy>
  <cp:revision>87</cp:revision>
  <dcterms:created xsi:type="dcterms:W3CDTF">2012-11-09T02:42:37Z</dcterms:created>
  <dcterms:modified xsi:type="dcterms:W3CDTF">2018-03-06T05:23:19Z</dcterms:modified>
</cp:coreProperties>
</file>