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0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올오버</a:t>
                    </a:r>
                    <a:r>
                      <a:rPr lang="ko-KR" alt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 모던 벨트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36096"/>
                  <a:ext cx="3168352" cy="1619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사피아노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엠보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소가죽으로 깔끔하고 심플함을 강조한 남성 벨트입니다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자동벨트로 길이조절이 가능해 다양한 연령층 및 사이즈의 고객이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사용가능합니다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혹니켈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버클장식에 음각으로 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24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자 모던 한글을 새기고 </a:t>
                  </a:r>
                  <a:r>
                    <a:rPr lang="ko-KR" altLang="en-US" sz="1200" b="1" dirty="0" err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무광</a:t>
                  </a:r>
                  <a:r>
                    <a:rPr lang="ko-KR" altLang="en-US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에나멜로 심플함을 살렸습니다</a:t>
                  </a:r>
                  <a:r>
                    <a:rPr lang="en-US" altLang="ko-KR" sz="1200" b="1" dirty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LM144MTX001LBB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412776" y="6073446"/>
              <a:ext cx="1800200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  </a:t>
              </a:r>
              <a:r>
                <a:rPr lang="ko-KR" altLang="en-US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3m </a:t>
              </a:r>
            </a:p>
            <a:p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버클 </a:t>
              </a:r>
              <a:r>
                <a:rPr lang="en-US" altLang="ko-KR" sz="1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cm * 3.9cm)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\128,000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41" y="7957508"/>
            <a:ext cx="1008339" cy="811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2" y="2864303"/>
            <a:ext cx="2670990" cy="165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28419"/>
            <a:ext cx="3071812" cy="252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3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113</Words>
  <Application>Microsoft Office PowerPoint</Application>
  <PresentationFormat>A4 용지(210x297mm)</PresentationFormat>
  <Paragraphs>37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2016-01-29T07:50:57Z</dcterms:modified>
</cp:coreProperties>
</file>