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8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150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9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904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9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4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8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12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9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2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1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8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24" y="50970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</a:rPr>
              <a:t>음양엠보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 명함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카드지갑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/>
                      <a:t>음양엠보</a:t>
                    </a:r>
                    <a:r>
                      <a:rPr lang="ko-KR" altLang="en-US" dirty="0"/>
                      <a:t> 명함</a:t>
                    </a:r>
                    <a:r>
                      <a:rPr lang="en-US" altLang="ko-KR" dirty="0"/>
                      <a:t>&amp;</a:t>
                    </a:r>
                    <a:r>
                      <a:rPr lang="ko-KR" altLang="en-US" dirty="0"/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440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동양적인 여백의 미와 함께 한글 창제 </a:t>
                  </a:r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원리의 의미를 담아 연출한 디자인입니다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endParaRPr lang="en-US" altLang="ko-KR" sz="11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한글 제작원리 중 하나인 음양사상을 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한글 자음의 형태로 시각화한 패턴으로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부드럽고 고급스러운 소가죽에 음각과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양각의 </a:t>
                  </a:r>
                  <a:r>
                    <a:rPr lang="ko-KR" altLang="en-US" sz="11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엠포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텍스처 효과를 포인트로 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활용하였습니다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\68,000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0865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181103" y="5509319"/>
            <a:ext cx="204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LM144MPN175LBB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39" y="2472178"/>
            <a:ext cx="3121868" cy="22647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714" y="2294638"/>
            <a:ext cx="2832836" cy="278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118</Words>
  <Application>Microsoft Office PowerPoint</Application>
  <PresentationFormat>A4 용지(210x297mm)</PresentationFormat>
  <Paragraphs>39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101</cp:revision>
  <dcterms:created xsi:type="dcterms:W3CDTF">2012-11-09T02:42:37Z</dcterms:created>
  <dcterms:modified xsi:type="dcterms:W3CDTF">2016-03-25T11:07:27Z</dcterms:modified>
</cp:coreProperties>
</file>