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381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396" y="-12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08183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86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27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56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63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5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68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9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70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57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1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3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632" y="5211217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err="1" smtClean="0">
                <a:solidFill>
                  <a:schemeClr val="accent6">
                    <a:lumMod val="75000"/>
                  </a:schemeClr>
                </a:solidFill>
              </a:rPr>
              <a:t>반달사피아노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 명함카드지갑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  <a:endParaRPr lang="en-US" altLang="ko-KR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69325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49772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789040" y="242228"/>
                    <a:ext cx="2996952" cy="2841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4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dirty="0"/>
                      <a:t>반달 </a:t>
                    </a:r>
                    <a:r>
                      <a:rPr lang="ko-KR" altLang="en-US" dirty="0" err="1"/>
                      <a:t>사피아노</a:t>
                    </a:r>
                    <a:r>
                      <a:rPr lang="ko-KR" altLang="en-US" dirty="0"/>
                      <a:t> 명함</a:t>
                    </a:r>
                    <a:r>
                      <a:rPr lang="en-US" altLang="ko-KR" dirty="0"/>
                      <a:t>&amp;</a:t>
                    </a:r>
                    <a:r>
                      <a:rPr lang="ko-KR" altLang="en-US" dirty="0"/>
                      <a:t>카드지갑</a:t>
                    </a:r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268760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797152" y="899592"/>
                    <a:ext cx="1177062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상세이미지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530168"/>
                  <a:ext cx="3168352" cy="16051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투톤의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효과를 더한 모던한 느낌의 디자인으로 실크 원단과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사피아노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소가죽을 사용하여 깔끔하면서도 고급스럽게 디자인하였습니다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반달커팅한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부분과 로고장식으로 세련미를 더한 남성 명함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&amp;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카드지갑입니다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endParaRPr lang="en-US" altLang="ko-KR" sz="11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980728" y="5466327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사피아노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엠보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소가죽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67254"/>
              <a:ext cx="2480379" cy="284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가로 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10.5cm, </a:t>
              </a:r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세로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8.5cm</a:t>
              </a:r>
              <a:endParaRPr lang="en-US" altLang="ko-KR" sz="14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g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</a:t>
              </a:r>
              <a:r>
                <a:rPr lang="en-US" altLang="ko-KR" sz="1600" b="1" dirty="0" smtClean="0">
                  <a:solidFill>
                    <a:srgbClr val="FF0000"/>
                  </a:solidFill>
                </a:rPr>
                <a:t>68,000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불박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88" y="8099112"/>
            <a:ext cx="1080000" cy="737207"/>
          </a:xfrm>
          <a:prstGeom prst="rect">
            <a:avLst/>
          </a:prstGeom>
        </p:spPr>
      </p:pic>
      <p:sp>
        <p:nvSpPr>
          <p:cNvPr id="56" name="직사각형 55"/>
          <p:cNvSpPr/>
          <p:nvPr/>
        </p:nvSpPr>
        <p:spPr>
          <a:xfrm>
            <a:off x="1315247" y="5560119"/>
            <a:ext cx="2063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LM144MPN011LNV</a:t>
            </a:r>
            <a:endParaRPr lang="en-US" altLang="ko-KR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7" name="그림 10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45" y="2519513"/>
            <a:ext cx="2857939" cy="2001760"/>
          </a:xfrm>
          <a:prstGeom prst="rect">
            <a:avLst/>
          </a:prstGeom>
        </p:spPr>
      </p:pic>
      <p:pic>
        <p:nvPicPr>
          <p:cNvPr id="109" name="그림 10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628" y="2283987"/>
            <a:ext cx="2870724" cy="266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2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2214</TotalTime>
  <Words>105</Words>
  <Application>Microsoft Office PowerPoint</Application>
  <PresentationFormat>A4 용지(210x297mm)</PresentationFormat>
  <Paragraphs>34</Paragraphs>
  <Slides>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4" baseType="lpstr"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110</cp:revision>
  <dcterms:created xsi:type="dcterms:W3CDTF">2012-11-09T02:42:37Z</dcterms:created>
  <dcterms:modified xsi:type="dcterms:W3CDTF">2016-01-29T05:49:12Z</dcterms:modified>
</cp:coreProperties>
</file>