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256" r:id="rId3"/>
    <p:sldId id="38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396" y="-12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6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08183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686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92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56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363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68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9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70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757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01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2016-01-29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2016-01-29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  <a:endParaRPr lang="en-US" altLang="ko-KR" sz="12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664" y="521121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err="1" smtClean="0">
                <a:solidFill>
                  <a:schemeClr val="accent6">
                    <a:lumMod val="75000"/>
                  </a:schemeClr>
                </a:solidFill>
              </a:rPr>
              <a:t>일자사피아노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 명함카드지갑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  <a:endParaRPr lang="en-US" altLang="ko-KR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69325"/>
            <a:ext cx="6858000" cy="8992921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49772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789040" y="242228"/>
                    <a:ext cx="2996952" cy="2841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4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dirty="0"/>
                      <a:t>일자 </a:t>
                    </a:r>
                    <a:r>
                      <a:rPr lang="ko-KR" altLang="en-US" dirty="0" err="1"/>
                      <a:t>사피아노</a:t>
                    </a:r>
                    <a:r>
                      <a:rPr lang="ko-KR" altLang="en-US" dirty="0"/>
                      <a:t> 명함</a:t>
                    </a:r>
                    <a:r>
                      <a:rPr lang="en-US" altLang="ko-KR" dirty="0"/>
                      <a:t>&amp;</a:t>
                    </a:r>
                    <a:r>
                      <a:rPr lang="ko-KR" altLang="en-US" dirty="0"/>
                      <a:t>카드지갑</a:t>
                    </a:r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268760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797152" y="899592"/>
                    <a:ext cx="1177062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530168"/>
                  <a:ext cx="3168352" cy="12642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고급스러운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투톤의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203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패턴 실크와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실컬러가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 포인트로 들어간 디자인과 효율적인 </a:t>
                  </a:r>
                  <a:r>
                    <a:rPr lang="ko-KR" altLang="en-US" sz="1200" b="1" dirty="0" err="1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내부스펙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,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오렌지 컬러 실 포인트로 최소한의 멋으로 최대한의 세련미를 표현한 명함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&amp;</a:t>
                  </a: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카드지갑입니다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endParaRPr lang="en-US" altLang="ko-KR" sz="11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endParaRP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980728" y="5466327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사피아노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엠보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 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67254"/>
              <a:ext cx="2480379" cy="284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10.6cm, 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7.7cm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</a:t>
              </a:r>
              <a:r>
                <a:rPr lang="en-US" altLang="ko-KR" sz="1600" b="1" dirty="0" smtClean="0">
                  <a:solidFill>
                    <a:srgbClr val="FF0000"/>
                  </a:solidFill>
                </a:rPr>
                <a:t>68,000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불박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0" name="그림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288" y="8124512"/>
            <a:ext cx="1080000" cy="737207"/>
          </a:xfrm>
          <a:prstGeom prst="rect">
            <a:avLst/>
          </a:prstGeom>
        </p:spPr>
      </p:pic>
      <p:sp>
        <p:nvSpPr>
          <p:cNvPr id="56" name="직사각형 55"/>
          <p:cNvSpPr/>
          <p:nvPr/>
        </p:nvSpPr>
        <p:spPr>
          <a:xfrm>
            <a:off x="1315247" y="5560119"/>
            <a:ext cx="2063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rPr>
              <a:t>LM144MPN004LNV</a:t>
            </a:r>
            <a:endParaRPr lang="en-US" altLang="ko-KR" sz="1400" b="1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0" name="그림 10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4" y="2519273"/>
            <a:ext cx="2731604" cy="2001760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89" y="2283987"/>
            <a:ext cx="2954563" cy="26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2218</TotalTime>
  <Words>105</Words>
  <Application>Microsoft Office PowerPoint</Application>
  <PresentationFormat>A4 용지(210x297mm)</PresentationFormat>
  <Paragraphs>32</Paragraphs>
  <Slides>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4" baseType="lpstr"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111</cp:revision>
  <dcterms:created xsi:type="dcterms:W3CDTF">2012-11-09T02:42:37Z</dcterms:created>
  <dcterms:modified xsi:type="dcterms:W3CDTF">2016-01-29T06:36:18Z</dcterms:modified>
</cp:coreProperties>
</file>