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54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455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5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6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5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8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9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8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6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8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9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648" y="521121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&lt;24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자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</a:rPr>
              <a:t>올오버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 경판 명함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en-US" altLang="ko-KR" dirty="0"/>
                      <a:t>24</a:t>
                    </a:r>
                    <a:r>
                      <a:rPr lang="ko-KR" altLang="en-US" dirty="0"/>
                      <a:t>자 </a:t>
                    </a:r>
                    <a:r>
                      <a:rPr lang="ko-KR" altLang="en-US" dirty="0" err="1"/>
                      <a:t>올오버</a:t>
                    </a:r>
                    <a:r>
                      <a:rPr lang="ko-KR" altLang="en-US" dirty="0"/>
                      <a:t> 경판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272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세련미와 고급스러움을 선보이는 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한글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24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올오버가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전면 경판으로 들어간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명합지갑입니다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endParaRPr lang="en-US" altLang="ko-KR" sz="11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매력적인 디자인과 라인이 세련되었고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가죽소재의 특징이 살아있어 더욱 눈길이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가는 제품입니다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\68,000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0865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181103" y="5509319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LM144MPN003LDB 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7" y="2100684"/>
            <a:ext cx="2930572" cy="293057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259" y="2252461"/>
            <a:ext cx="2638047" cy="26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113</Words>
  <Application>Microsoft Office PowerPoint</Application>
  <PresentationFormat>A4 용지(210x297mm)</PresentationFormat>
  <Paragraphs>38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78</cp:revision>
  <dcterms:created xsi:type="dcterms:W3CDTF">2012-11-09T02:42:37Z</dcterms:created>
  <dcterms:modified xsi:type="dcterms:W3CDTF">2016-02-04T06:53:26Z</dcterms:modified>
</cp:coreProperties>
</file>