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8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96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7384" y="5211217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악어엠보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 패치 명함카드지갑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6932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789040" y="242228"/>
                    <a:ext cx="2996952" cy="284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 err="1"/>
                      <a:t>악어엠보</a:t>
                    </a:r>
                    <a:r>
                      <a:rPr lang="ko-KR" altLang="en-US" dirty="0"/>
                      <a:t> 패치 명함</a:t>
                    </a:r>
                    <a:r>
                      <a:rPr lang="en-US" altLang="ko-KR" dirty="0"/>
                      <a:t>&amp;</a:t>
                    </a:r>
                    <a:r>
                      <a:rPr lang="ko-KR" altLang="en-US" dirty="0"/>
                      <a:t>카드지갑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1619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두가지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다른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엠보텍스처를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가진 소가죽을 함께 사용하여 고급스러움과 세련됨을 동시에 살리며 로고장식으로 이건만 브랜드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아이덴티티를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표현한 명함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&amp;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카드지갑입니다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악어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엠보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가죽 부분은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터치감이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일풍이며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,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내부의 가죽은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고트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엠보로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스크레치에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강하여 실용적인 제품입니다</a:t>
                  </a:r>
                  <a:endParaRPr lang="en-US" altLang="ko-KR" sz="12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836712" y="5351220"/>
              <a:ext cx="2768412" cy="539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베지터블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코트 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엠보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소가죽악어 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엠보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84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10.5cm,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7.5cm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</a:t>
              </a:r>
              <a:r>
                <a:rPr lang="en-US" altLang="ko-KR" sz="1600" b="1" dirty="0" smtClean="0">
                  <a:solidFill>
                    <a:srgbClr val="FF0000"/>
                  </a:solidFill>
                </a:rPr>
                <a:t>68,000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124512"/>
            <a:ext cx="1080000" cy="737207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308033" y="5572819"/>
            <a:ext cx="2031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LM144MPN003LBR</a:t>
            </a:r>
            <a:endParaRPr lang="en-US" altLang="ko-K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33" name="그림 10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2447265"/>
            <a:ext cx="2916577" cy="2001760"/>
          </a:xfrm>
          <a:prstGeom prst="rect">
            <a:avLst/>
          </a:prstGeom>
        </p:spPr>
      </p:pic>
      <p:pic>
        <p:nvPicPr>
          <p:cNvPr id="1034" name="그림 10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52" y="2283987"/>
            <a:ext cx="2880000" cy="26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119</Words>
  <Application>Microsoft Office PowerPoint</Application>
  <PresentationFormat>A4 용지(210x297mm)</PresentationFormat>
  <Paragraphs>34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124</cp:revision>
  <dcterms:created xsi:type="dcterms:W3CDTF">2012-11-09T02:42:37Z</dcterms:created>
  <dcterms:modified xsi:type="dcterms:W3CDTF">2016-01-29T05:58:00Z</dcterms:modified>
</cp:coreProperties>
</file>