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7384" y="521121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접이퀄팅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/>
                      <a:t>접이퀄팅</a:t>
                    </a:r>
                    <a:r>
                      <a:rPr lang="ko-KR" altLang="en-US" dirty="0"/>
                      <a:t> 명함지갑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946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한복이 곱게 접한 느낌과 누빔의 고급스러움을 지갑에 담았습니다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곡선과 직선의 절묘한 절개라인과 실용적인 사이즈로 사용하시는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모든분께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넉넉함과 한국의 비율을 선물합니다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카드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명함칸이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있어 간단히 수납하는 세컨드 지갑으로 안성맞춤입니다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11.3cm,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72,000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372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255438" y="5594027"/>
            <a:ext cx="197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LM144FPN010LOR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519513"/>
            <a:ext cx="3032307" cy="2001760"/>
          </a:xfrm>
          <a:prstGeom prst="rect">
            <a:avLst/>
          </a:prstGeom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47" y="2283987"/>
            <a:ext cx="2889305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108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109</cp:revision>
  <dcterms:created xsi:type="dcterms:W3CDTF">2012-11-09T02:42:37Z</dcterms:created>
  <dcterms:modified xsi:type="dcterms:W3CDTF">2016-01-29T06:40:28Z</dcterms:modified>
</cp:coreProperties>
</file>