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69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가죽패치 </a:t>
                    </a:r>
                    <a:r>
                      <a:rPr lang="en-US" altLang="ko-KR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203 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자동벨트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77979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701971"/>
                  <a:ext cx="3168352" cy="1278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자동벨트로 길이 조절이 가능해 다양한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연련층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및 사이즈의 고객이 사용 가능합니다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 </a:t>
                  </a:r>
                  <a:endParaRPr lang="en-US" altLang="ko-KR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니켈버클장식과 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블랙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사피아노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소가죽의 조화로 세련된 감각이 연출됩니다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LM134MTX002LGY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113cm, </a:t>
              </a:r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폭길이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3.3cm</a:t>
              </a:r>
              <a:endPara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\105,000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61" y="8103335"/>
            <a:ext cx="981867" cy="7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6" y="2796164"/>
            <a:ext cx="2808025" cy="172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30" y="2469323"/>
            <a:ext cx="2868206" cy="255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97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2016-01-29T07:47:47Z</dcterms:modified>
</cp:coreProperties>
</file>