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367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510" y="-28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06926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89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4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37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23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66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17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0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9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04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36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0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벨</a:t>
            </a:r>
            <a:r>
              <a:rPr lang="ko-KR" altLang="en-US" b="1" dirty="0">
                <a:solidFill>
                  <a:schemeClr val="accent6">
                    <a:lumMod val="75000"/>
                  </a:schemeClr>
                </a:solidFill>
              </a:rPr>
              <a:t>트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5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933056" y="301310"/>
                    <a:ext cx="2664296" cy="3125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가죽패치 </a:t>
                    </a:r>
                    <a:r>
                      <a:rPr lang="en-US" altLang="ko-KR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203 </a:t>
                    </a:r>
                    <a:r>
                      <a:rPr lang="ko-KR" altLang="en-US" sz="1600" b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자동벨트</a:t>
                    </a:r>
                    <a:endParaRPr lang="ko-KR" altLang="en-US" sz="16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077979" y="952723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653136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701971"/>
                  <a:ext cx="3168352" cy="12784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자동벨트로 길이 조절이 가능해 다양한 </a:t>
                  </a:r>
                  <a:r>
                    <a:rPr lang="ko-KR" altLang="en-US" sz="1200" b="1" dirty="0" err="1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연련층</a:t>
                  </a:r>
                  <a:r>
                    <a:rPr lang="ko-KR" altLang="en-US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및 사이즈의 고객이 사용 가능합니다</a:t>
                  </a:r>
                  <a:r>
                    <a:rPr lang="en-US" altLang="ko-K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 </a:t>
                  </a:r>
                  <a:endParaRPr lang="en-US" altLang="ko-KR" sz="1200" b="1" dirty="0" smtClean="0">
                    <a:solidFill>
                      <a:schemeClr val="bg1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schemeClr val="bg1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니켈버클장식과 </a:t>
                  </a:r>
                  <a:r>
                    <a:rPr lang="ko-KR" altLang="en-US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블랙 </a:t>
                  </a:r>
                  <a:r>
                    <a:rPr lang="ko-KR" altLang="en-US" sz="1200" b="1" dirty="0" err="1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사피아노</a:t>
                  </a:r>
                  <a:r>
                    <a:rPr lang="ko-KR" altLang="en-US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 소가죽의 조화로 세련된 감각이 연출됩니다</a:t>
                  </a:r>
                  <a:r>
                    <a:rPr lang="en-US" altLang="ko-KR" sz="1200" b="1" dirty="0">
                      <a:solidFill>
                        <a:schemeClr val="bg1">
                          <a:lumMod val="50000"/>
                        </a:schemeClr>
                      </a:solidFill>
                      <a:latin typeface="맑은 고딕" pitchFamily="50" charset="-127"/>
                      <a:ea typeface="맑은 고딕" pitchFamily="50" charset="-127"/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ctr"/>
                <a:r>
                  <a:rPr lang="en-US" altLang="ko-KR" sz="16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LM134MTX002LBR</a:t>
                </a:r>
                <a:endParaRPr lang="en-US" altLang="ko-KR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사피아노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엠보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67254"/>
              <a:ext cx="2480379" cy="255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총기장</a:t>
              </a:r>
              <a:r>
                <a:rPr lang="ko-KR" alt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113cm, </a:t>
              </a:r>
              <a:r>
                <a:rPr lang="ko-KR" altLang="en-US" sz="12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폭길이</a:t>
              </a:r>
              <a:r>
                <a:rPr lang="ko-KR" altLang="en-US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altLang="ko-KR" sz="1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3.3cm</a:t>
              </a:r>
              <a:endPara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\105,000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57" y="8103335"/>
            <a:ext cx="981867" cy="77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27" y="2919366"/>
            <a:ext cx="2686211" cy="160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16" y="2360582"/>
            <a:ext cx="3005137" cy="273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6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97</Words>
  <Application>Microsoft Office PowerPoint</Application>
  <PresentationFormat>A4 용지(210x297mm)</PresentationFormat>
  <Paragraphs>34</Paragraphs>
  <Slides>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4" baseType="lpstr"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86</cp:revision>
  <dcterms:created xsi:type="dcterms:W3CDTF">2012-11-09T02:42:37Z</dcterms:created>
  <dcterms:modified xsi:type="dcterms:W3CDTF">2016-01-29T07:47:19Z</dcterms:modified>
</cp:coreProperties>
</file>