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24" y="521121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타조가죽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BR&gt;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타조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타조가죽의 고급스러움을 그대로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담고있는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타조가죽은 영하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50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도에서도 손상되지 않을 만큼 질기며 실용성을 더한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쉐입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다양한 연령대에 적합한 상품으로 클래식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캐주얼에도 모두 연출 가능한 제품입니다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타조가죽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240,000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245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8033" y="5560119"/>
            <a:ext cx="203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LM134MPN004LBR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8" name="그림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7" y="2447265"/>
            <a:ext cx="2901939" cy="2001760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52" y="2211979"/>
            <a:ext cx="2880000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106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115</cp:revision>
  <dcterms:created xsi:type="dcterms:W3CDTF">2012-11-09T02:42:37Z</dcterms:created>
  <dcterms:modified xsi:type="dcterms:W3CDTF">2016-01-29T06:42:14Z</dcterms:modified>
</cp:coreProperties>
</file>