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3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떨잠 사각스카프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오렌지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937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왕비나 내외 명부 여인들이 예복을 입고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머리를 장식할 때 가운데와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양옆에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꽂는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떨잠을 모티브로 디자인 된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떨잠을 이용한 디자인으로 화려함과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정교함이 보여지는 여성스러운 스카프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LM134FSX002SOR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쉬폰</a:t>
              </a:r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110cm x 110cm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\128,000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6" y="2159259"/>
            <a:ext cx="2794000" cy="2587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63" y="2102006"/>
            <a:ext cx="1270000" cy="117598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24" y="2116975"/>
            <a:ext cx="1270000" cy="11759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30" y="3777017"/>
            <a:ext cx="1270000" cy="11759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14" y="3777017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105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2018-03-06T02:08:24Z</dcterms:modified>
</cp:coreProperties>
</file>