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노리개 사각스카프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그린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한복 저고리의 고름이나 치마허리에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금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은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보석 등에 명주실을 늘어뜨려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다는 노리개를 모티브로 제작된 스카프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노리개를 모티브로 하여 여성적인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아름다움과 섬세함이 돋보이는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실크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LM134FSX001SGR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쉬폰</a:t>
              </a:r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110cm x 110cm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\128,000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4" y="2278415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19" y="2212690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5" y="2306881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56" y="3777017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56" y="3740484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107</Words>
  <Application>Microsoft Office PowerPoint</Application>
  <PresentationFormat>A4 용지(210x297mm)</PresentationFormat>
  <Paragraphs>37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2018-03-06T02:07:19Z</dcterms:modified>
</cp:coreProperties>
</file>