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632" y="521121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한글경판 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한글 경판 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이건만의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아이덴티티가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강조된 한글 경판지갑으로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터치감과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컬러감이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좋은 소가죽에 한글경판을 찍어 사용 할 수록 고급스러움이 더해지는 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똑딱이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잠금장식으로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견고하면서도 실용적인 면이 돋보이며 금장 이건만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BI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로 포인트를 준 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36712" y="5351220"/>
              <a:ext cx="2768412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네추럴슈렁큰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55,000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118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04122" y="5534719"/>
            <a:ext cx="1978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LM124UPV009LGR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39" name="그림 10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2401909"/>
            <a:ext cx="1770000" cy="2335387"/>
          </a:xfrm>
          <a:prstGeom prst="rect">
            <a:avLst/>
          </a:prstGeom>
        </p:spPr>
      </p:pic>
      <p:pic>
        <p:nvPicPr>
          <p:cNvPr id="1040" name="그림 10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43" y="2211979"/>
            <a:ext cx="2884601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109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128</cp:revision>
  <dcterms:created xsi:type="dcterms:W3CDTF">2012-11-09T02:42:37Z</dcterms:created>
  <dcterms:modified xsi:type="dcterms:W3CDTF">2016-01-29T06:43:52Z</dcterms:modified>
</cp:coreProperties>
</file>