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5" r:id="rId2"/>
    <p:sldId id="432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01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&lt;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</a:rPr>
              <a:t>넥타</a:t>
            </a: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</a:rPr>
              <a:t>이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26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242228"/>
                    <a:ext cx="2808312" cy="337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한글음파 넥타이</a:t>
                    </a:r>
                    <a:r>
                      <a:rPr lang="en-US" altLang="ko-KR" sz="16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(</a:t>
                    </a:r>
                    <a:r>
                      <a:rPr lang="ko-KR" altLang="en-US" sz="16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브라운</a:t>
                    </a:r>
                    <a:r>
                      <a:rPr lang="en-US" altLang="ko-KR" sz="1600" b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)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369627"/>
                  <a:ext cx="316835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공기 속에서 전달되는 한글의 음의 파동으로 주파수가 퍼져나가는 모습을 표현한 넥타이입니다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여러 라인이 착시효과를 만들어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개성있는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연출이 가능한 넥타이입니다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75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폭 길이 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총 기장 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147cm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208775" y="5550550"/>
            <a:ext cx="207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LM124MNX009SBR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56" y="8079373"/>
            <a:ext cx="728686" cy="8340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54" y="8079373"/>
            <a:ext cx="598454" cy="83406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663289"/>
            <a:ext cx="2945954" cy="20017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14" y="2355995"/>
            <a:ext cx="2803738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100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110</cp:revision>
  <dcterms:created xsi:type="dcterms:W3CDTF">2012-11-09T02:42:37Z</dcterms:created>
  <dcterms:modified xsi:type="dcterms:W3CDTF">2018-03-06T03:04:01Z</dcterms:modified>
</cp:coreProperties>
</file>