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389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9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6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301310"/>
                    <a:ext cx="2664296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빗살한글 실크스카프</a:t>
                    </a:r>
                    <a:r>
                      <a:rPr lang="en-US" altLang="ko-KR" dirty="0"/>
                      <a:t>(</a:t>
                    </a:r>
                    <a:r>
                      <a:rPr lang="ko-KR" altLang="en-US" dirty="0"/>
                      <a:t>블루</a:t>
                    </a:r>
                    <a:r>
                      <a:rPr lang="en-US" altLang="ko-KR" dirty="0"/>
                      <a:t>)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937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빗살무늬 패턴과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붓터치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느낌의 한글이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조화롭게 어우러진 스카프입니다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포인트 칼라의 배색이 깔끔하면서도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심플하게 연출 할 수 있는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실크 스카프 입니다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LM124FSX002SBL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172cm x 54cm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\99,000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8" y="2339616"/>
            <a:ext cx="2794000" cy="258716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63" y="2313208"/>
            <a:ext cx="1270000" cy="117598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35" y="2232246"/>
            <a:ext cx="1270000" cy="117598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57" y="3921033"/>
            <a:ext cx="1270000" cy="117598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62" y="3892288"/>
            <a:ext cx="1270000" cy="11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100</Words>
  <Application>Microsoft Office PowerPoint</Application>
  <PresentationFormat>A4 용지(210x297mm)</PresentationFormat>
  <Paragraphs>36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116</cp:revision>
  <dcterms:created xsi:type="dcterms:W3CDTF">2012-11-09T02:42:37Z</dcterms:created>
  <dcterms:modified xsi:type="dcterms:W3CDTF">2018-03-06T02:03:18Z</dcterms:modified>
</cp:coreProperties>
</file>