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4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9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한글자음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오렌지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937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컬러감이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돋보이는 디자인으로 의상의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포인트를 줄 수 있는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롱스카프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자유로운 한글 라인과 세련된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컬러배색으로 색다른 스타일을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연출해보세요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LM124FSX001SOR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45%,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울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55%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172cm x 54cm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\108,000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278030"/>
            <a:ext cx="2794000" cy="25871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93" y="3777017"/>
            <a:ext cx="1270000" cy="11759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7" y="3738012"/>
            <a:ext cx="1270000" cy="11759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05" y="2287197"/>
            <a:ext cx="1270000" cy="1175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7" y="2206373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101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2018-03-06T01:45:30Z</dcterms:modified>
</cp:coreProperties>
</file>