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5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7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한글자음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 err="1"/>
                      <a:t>네이비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937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컬러감이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돋보이는 디자인으로 의상의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포인트를 줄 수 있는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롱스카프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자유로운 한글 라인과 세련된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컬러배색으로 색다른 스타일을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연출해보세요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LM124FSX001SNV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45%,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울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55%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172cm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\108,000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7" y="2365838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04" y="2137438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45" y="2099174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12" y="3719350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1" y="3720212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101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2018-03-06T01:45:08Z</dcterms:modified>
</cp:coreProperties>
</file>