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54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2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4069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4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2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2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9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4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2016-02-04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9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32" y="521121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미니한글 모노그램 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미니한글 모노그램 명함지갑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935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베지터블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고트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가죽으로서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가벼운 것이 큰 특징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 </a:t>
                  </a: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여러장의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명함수납이 가능한 디자인입니다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사용할수록 가죽에서 광택이 나서 </a:t>
                  </a: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r>
                    <a:rPr lang="en-US" altLang="ko-KR" sz="11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 </a:t>
                  </a:r>
                  <a:r>
                    <a:rPr lang="ko-KR" altLang="en-US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고급스러운 분위기의 연출이 가능합니다</a:t>
                  </a:r>
                  <a:r>
                    <a:rPr lang="en-US" altLang="ko-KR" sz="11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10.6cm,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7.7cm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45g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\68,000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0865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181103" y="5509319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LM121MPN004LBB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1" y="2633357"/>
            <a:ext cx="2844455" cy="21617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096" y="2451468"/>
            <a:ext cx="2628880" cy="26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104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80</cp:revision>
  <dcterms:created xsi:type="dcterms:W3CDTF">2012-11-09T02:42:37Z</dcterms:created>
  <dcterms:modified xsi:type="dcterms:W3CDTF">2016-02-04T06:56:09Z</dcterms:modified>
</cp:coreProperties>
</file>